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5" r:id="rId3"/>
    <p:sldMasterId id="2147483677" r:id="rId4"/>
    <p:sldMasterId id="2147483690" r:id="rId5"/>
    <p:sldMasterId id="2147483702" r:id="rId6"/>
    <p:sldMasterId id="2147483726" r:id="rId7"/>
    <p:sldMasterId id="2147483738" r:id="rId8"/>
    <p:sldMasterId id="2147483751" r:id="rId9"/>
  </p:sldMasterIdLst>
  <p:notesMasterIdLst>
    <p:notesMasterId r:id="rId20"/>
  </p:notesMasterIdLst>
  <p:sldIdLst>
    <p:sldId id="258" r:id="rId10"/>
    <p:sldId id="257" r:id="rId11"/>
    <p:sldId id="269" r:id="rId12"/>
    <p:sldId id="259" r:id="rId13"/>
    <p:sldId id="262" r:id="rId14"/>
    <p:sldId id="261" r:id="rId15"/>
    <p:sldId id="263" r:id="rId16"/>
    <p:sldId id="270" r:id="rId17"/>
    <p:sldId id="268" r:id="rId18"/>
    <p:sldId id="26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CAD84C"/>
    <a:srgbClr val="0B5D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81" autoAdjust="0"/>
  </p:normalViewPr>
  <p:slideViewPr>
    <p:cSldViewPr snapToGrid="0" snapToObjects="1">
      <p:cViewPr>
        <p:scale>
          <a:sx n="60" d="100"/>
          <a:sy n="60" d="100"/>
        </p:scale>
        <p:origin x="-165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396719017419"/>
          <c:y val="0.22681014873140912"/>
          <c:w val="0.81722689075630173"/>
          <c:h val="0.59364724409448943"/>
        </c:manualLayout>
      </c:layout>
      <c:scatterChart>
        <c:scatterStyle val="smoothMarker"/>
        <c:varyColors val="0"/>
        <c:ser>
          <c:idx val="0"/>
          <c:order val="0"/>
          <c:spPr>
            <a:ln w="53962">
              <a:solidFill>
                <a:srgbClr val="FF9900"/>
              </a:solidFill>
              <a:prstDash val="solid"/>
            </a:ln>
          </c:spPr>
          <c:marker>
            <c:symbol val="none"/>
          </c:marker>
          <c:xVal>
            <c:numRef>
              <c:f>Sheet2!$A$3:$O$3</c:f>
              <c:numCache>
                <c:formatCode>General</c:formatCode>
                <c:ptCount val="15"/>
                <c:pt idx="0">
                  <c:v>1970</c:v>
                </c:pt>
                <c:pt idx="1">
                  <c:v>1971</c:v>
                </c:pt>
                <c:pt idx="2">
                  <c:v>1975</c:v>
                </c:pt>
                <c:pt idx="3">
                  <c:v>1979</c:v>
                </c:pt>
                <c:pt idx="4">
                  <c:v>1982</c:v>
                </c:pt>
                <c:pt idx="5">
                  <c:v>1986</c:v>
                </c:pt>
                <c:pt idx="6">
                  <c:v>1989</c:v>
                </c:pt>
                <c:pt idx="7">
                  <c:v>1993</c:v>
                </c:pt>
                <c:pt idx="8">
                  <c:v>1995</c:v>
                </c:pt>
                <c:pt idx="9">
                  <c:v>1998</c:v>
                </c:pt>
                <c:pt idx="10">
                  <c:v>2000</c:v>
                </c:pt>
                <c:pt idx="11">
                  <c:v>2001</c:v>
                </c:pt>
                <c:pt idx="12">
                  <c:v>2003</c:v>
                </c:pt>
                <c:pt idx="13">
                  <c:v>2005</c:v>
                </c:pt>
                <c:pt idx="14">
                  <c:v>2006</c:v>
                </c:pt>
              </c:numCache>
            </c:numRef>
          </c:xVal>
          <c:yVal>
            <c:numRef>
              <c:f>Sheet2!$A$4:$O$4</c:f>
              <c:numCache>
                <c:formatCode>General</c:formatCode>
                <c:ptCount val="15"/>
                <c:pt idx="0">
                  <c:v>17</c:v>
                </c:pt>
                <c:pt idx="1">
                  <c:v>17</c:v>
                </c:pt>
                <c:pt idx="2">
                  <c:v>18</c:v>
                </c:pt>
                <c:pt idx="3">
                  <c:v>18</c:v>
                </c:pt>
                <c:pt idx="4">
                  <c:v>20</c:v>
                </c:pt>
                <c:pt idx="5">
                  <c:v>22</c:v>
                </c:pt>
                <c:pt idx="6">
                  <c:v>28</c:v>
                </c:pt>
                <c:pt idx="7">
                  <c:v>35</c:v>
                </c:pt>
                <c:pt idx="8">
                  <c:v>43</c:v>
                </c:pt>
                <c:pt idx="9">
                  <c:v>52</c:v>
                </c:pt>
                <c:pt idx="10">
                  <c:v>55</c:v>
                </c:pt>
                <c:pt idx="11">
                  <c:v>56</c:v>
                </c:pt>
                <c:pt idx="12">
                  <c:v>58</c:v>
                </c:pt>
                <c:pt idx="13">
                  <c:v>60</c:v>
                </c:pt>
                <c:pt idx="14">
                  <c:v>63</c:v>
                </c:pt>
              </c:numCache>
            </c:numRef>
          </c:yVal>
          <c:smooth val="1"/>
        </c:ser>
        <c:dLbls>
          <c:showLegendKey val="0"/>
          <c:showVal val="0"/>
          <c:showCatName val="0"/>
          <c:showSerName val="0"/>
          <c:showPercent val="0"/>
          <c:showBubbleSize val="0"/>
        </c:dLbls>
        <c:axId val="143101952"/>
        <c:axId val="143103488"/>
      </c:scatterChart>
      <c:valAx>
        <c:axId val="143101952"/>
        <c:scaling>
          <c:orientation val="minMax"/>
        </c:scaling>
        <c:delete val="0"/>
        <c:axPos val="b"/>
        <c:numFmt formatCode="General" sourceLinked="1"/>
        <c:majorTickMark val="out"/>
        <c:minorTickMark val="none"/>
        <c:tickLblPos val="nextTo"/>
        <c:spPr>
          <a:ln w="20652">
            <a:solidFill>
              <a:srgbClr val="000000"/>
            </a:solidFill>
            <a:prstDash val="solid"/>
          </a:ln>
        </c:spPr>
        <c:txPr>
          <a:bodyPr rot="0" vert="horz"/>
          <a:lstStyle/>
          <a:p>
            <a:pPr>
              <a:defRPr b="1"/>
            </a:pPr>
            <a:endParaRPr lang="en-US"/>
          </a:p>
        </c:txPr>
        <c:crossAx val="143103488"/>
        <c:crosses val="autoZero"/>
        <c:crossBetween val="midCat"/>
      </c:valAx>
      <c:valAx>
        <c:axId val="143103488"/>
        <c:scaling>
          <c:orientation val="minMax"/>
        </c:scaling>
        <c:delete val="0"/>
        <c:axPos val="l"/>
        <c:title>
          <c:tx>
            <c:rich>
              <a:bodyPr/>
              <a:lstStyle/>
              <a:p>
                <a:pPr>
                  <a:defRPr sz="2800" b="1"/>
                </a:pPr>
                <a:r>
                  <a:rPr lang="en-US" sz="2800" b="1" dirty="0"/>
                  <a:t>Tigers</a:t>
                </a:r>
              </a:p>
            </c:rich>
          </c:tx>
          <c:layout>
            <c:manualLayout>
              <c:xMode val="edge"/>
              <c:yMode val="edge"/>
              <c:x val="6.3025738609475716E-3"/>
              <c:y val="0.363255468066492"/>
            </c:manualLayout>
          </c:layout>
          <c:overlay val="0"/>
          <c:spPr>
            <a:noFill/>
            <a:ln w="41305">
              <a:noFill/>
            </a:ln>
          </c:spPr>
        </c:title>
        <c:numFmt formatCode="General" sourceLinked="1"/>
        <c:majorTickMark val="out"/>
        <c:minorTickMark val="none"/>
        <c:tickLblPos val="nextTo"/>
        <c:spPr>
          <a:ln w="20652">
            <a:solidFill>
              <a:srgbClr val="000000"/>
            </a:solidFill>
            <a:prstDash val="solid"/>
          </a:ln>
        </c:spPr>
        <c:txPr>
          <a:bodyPr rot="0" vert="horz"/>
          <a:lstStyle/>
          <a:p>
            <a:pPr>
              <a:defRPr b="1"/>
            </a:pPr>
            <a:endParaRPr lang="en-US"/>
          </a:p>
        </c:txPr>
        <c:crossAx val="143101952"/>
        <c:crosses val="autoZero"/>
        <c:crossBetween val="midCat"/>
      </c:valAx>
      <c:spPr>
        <a:gradFill rotWithShape="0">
          <a:gsLst>
            <a:gs pos="0">
              <a:srgbClr val="C0C0C0"/>
            </a:gs>
            <a:gs pos="100000">
              <a:srgbClr val="C0C0C0">
                <a:gamma/>
                <a:shade val="46275"/>
                <a:invGamma/>
              </a:srgbClr>
            </a:gs>
          </a:gsLst>
          <a:lin ang="5400000" scaled="1"/>
        </a:gradFill>
        <a:ln w="20652">
          <a:solidFill>
            <a:srgbClr val="808080"/>
          </a:solidFill>
          <a:prstDash val="solid"/>
        </a:ln>
      </c:spPr>
    </c:plotArea>
    <c:plotVisOnly val="1"/>
    <c:dispBlanksAs val="gap"/>
    <c:showDLblsOverMax val="0"/>
  </c:chart>
  <c:spPr>
    <a:solidFill>
      <a:srgbClr val="1E5857"/>
    </a:solidFill>
    <a:ln w="20652">
      <a:solidFill>
        <a:srgbClr val="C0C0C0"/>
      </a:solidFill>
      <a:prstDash val="solid"/>
    </a:ln>
  </c:spPr>
  <c:txPr>
    <a:bodyPr/>
    <a:lstStyle/>
    <a:p>
      <a:pPr>
        <a:defRPr sz="1830" b="0" i="0" u="none" strike="noStrike" baseline="0">
          <a:solidFill>
            <a:srgbClr val="FFFF00"/>
          </a:solidFill>
          <a:latin typeface="Tahoma"/>
          <a:ea typeface="Tahoma"/>
          <a:cs typeface="Tahoma"/>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drawing1.xml><?xml version="1.0" encoding="utf-8"?>
<c:userShapes xmlns:c="http://schemas.openxmlformats.org/drawingml/2006/chart">
  <cdr:relSizeAnchor xmlns:cdr="http://schemas.openxmlformats.org/drawingml/2006/chartDrawing">
    <cdr:from>
      <cdr:x>0.18656</cdr:x>
      <cdr:y>0.29333</cdr:y>
    </cdr:from>
    <cdr:to>
      <cdr:x>0.65758</cdr:x>
      <cdr:y>0.41719</cdr:y>
    </cdr:to>
    <cdr:sp macro="" textlink="">
      <cdr:nvSpPr>
        <cdr:cNvPr id="2" name="Text Box 11"/>
        <cdr:cNvSpPr txBox="1">
          <a:spLocks xmlns:a="http://schemas.openxmlformats.org/drawingml/2006/main" noChangeArrowheads="1"/>
        </cdr:cNvSpPr>
      </cdr:nvSpPr>
      <cdr:spPr bwMode="auto">
        <a:xfrm xmlns:a="http://schemas.openxmlformats.org/drawingml/2006/main">
          <a:off x="1720417" y="1676381"/>
          <a:ext cx="4343646" cy="707886"/>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algn="ctr">
            <a:spcBef>
              <a:spcPct val="50000"/>
            </a:spcBef>
            <a:defRPr/>
          </a:pPr>
          <a:r>
            <a:rPr lang="en-US" sz="2000" b="1" dirty="0" smtClean="0">
              <a:latin typeface="Arial" pitchFamily="34" charset="0"/>
              <a:cs typeface="Arial" pitchFamily="34" charset="0"/>
            </a:rPr>
            <a:t>Tigers in </a:t>
          </a:r>
          <a:r>
            <a:rPr lang="en-US" sz="2000" b="1" dirty="0" err="1" smtClean="0">
              <a:latin typeface="Arial" pitchFamily="34" charset="0"/>
              <a:cs typeface="Arial" pitchFamily="34" charset="0"/>
            </a:rPr>
            <a:t>Nagarahole</a:t>
          </a:r>
          <a:r>
            <a:rPr lang="en-US" sz="2000" b="1" dirty="0" smtClean="0">
              <a:latin typeface="Arial" pitchFamily="34" charset="0"/>
              <a:cs typeface="Arial" pitchFamily="34" charset="0"/>
            </a:rPr>
            <a:t> PA, India 400</a:t>
          </a:r>
          <a:r>
            <a:rPr lang="en-US" sz="2000" b="1" dirty="0">
              <a:latin typeface="Arial" pitchFamily="34" charset="0"/>
              <a:cs typeface="Arial" pitchFamily="34" charset="0"/>
            </a:rPr>
            <a:t>% increase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D5F82-1393-DC40-BEBF-CB76756CDC75}" type="datetimeFigureOut">
              <a:rPr lang="en-US" smtClean="0"/>
              <a:pPr/>
              <a:t>3/8/2016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52CB7-DADF-0943-8A71-8E16C0DFC671}" type="slidenum">
              <a:rPr lang="en-US" smtClean="0"/>
              <a:pPr/>
              <a:t>‹#›</a:t>
            </a:fld>
            <a:endParaRPr lang="en-US"/>
          </a:p>
        </p:txBody>
      </p:sp>
    </p:spTree>
    <p:extLst>
      <p:ext uri="{BB962C8B-B14F-4D97-AF65-F5344CB8AC3E}">
        <p14:creationId xmlns:p14="http://schemas.microsoft.com/office/powerpoint/2010/main" val="5723844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D4815-84F7-4A89-862E-CFAFFE8199AD}" type="slidenum">
              <a:rPr lang="en-GB" smtClean="0">
                <a:solidFill>
                  <a:srgbClr val="000000"/>
                </a:solidFill>
              </a:rPr>
              <a:pPr/>
              <a:t>1</a:t>
            </a:fld>
            <a:endParaRPr lang="en-GB">
              <a:solidFill>
                <a:srgbClr val="000000"/>
              </a:solidFill>
            </a:endParaRPr>
          </a:p>
        </p:txBody>
      </p:sp>
    </p:spTree>
    <p:extLst>
      <p:ext uri="{BB962C8B-B14F-4D97-AF65-F5344CB8AC3E}">
        <p14:creationId xmlns:p14="http://schemas.microsoft.com/office/powerpoint/2010/main" val="401015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WCS</a:t>
            </a:r>
            <a:r>
              <a:rPr lang="en-GB" baseline="0" dirty="0" smtClean="0"/>
              <a:t> is working to combat IWT across the globe with very long established efforts to combat the illegal killing of tigers, elephants, and many other species in key sites in Africa, Asia, and the Americas and a more recent but large and rapidly growing wildlife trafficking, demand reduction, and policy programs.</a:t>
            </a:r>
            <a:endParaRPr lang="en-GB" dirty="0"/>
          </a:p>
        </p:txBody>
      </p:sp>
      <p:sp>
        <p:nvSpPr>
          <p:cNvPr id="4" name="Slide Number Placeholder 3"/>
          <p:cNvSpPr>
            <a:spLocks noGrp="1"/>
          </p:cNvSpPr>
          <p:nvPr>
            <p:ph type="sldNum" sz="quarter" idx="10"/>
          </p:nvPr>
        </p:nvSpPr>
        <p:spPr/>
        <p:txBody>
          <a:bodyPr/>
          <a:lstStyle/>
          <a:p>
            <a:fld id="{07252CB7-DADF-0943-8A71-8E16C0DFC671}" type="slidenum">
              <a:rPr lang="en-US" smtClean="0"/>
              <a:pPr/>
              <a:t>2</a:t>
            </a:fld>
            <a:endParaRPr lang="en-US"/>
          </a:p>
        </p:txBody>
      </p:sp>
    </p:spTree>
    <p:extLst>
      <p:ext uri="{BB962C8B-B14F-4D97-AF65-F5344CB8AC3E}">
        <p14:creationId xmlns:p14="http://schemas.microsoft.com/office/powerpoint/2010/main" val="355566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recognizing</a:t>
            </a:r>
            <a:r>
              <a:rPr lang="en-US" baseline="0" dirty="0" smtClean="0"/>
              <a:t> that it takes networks to defeat IWT networks </a:t>
            </a:r>
            <a:r>
              <a:rPr lang="en-US" dirty="0" smtClean="0"/>
              <a:t>WCS has</a:t>
            </a:r>
            <a:r>
              <a:rPr lang="en-US" baseline="0" dirty="0" smtClean="0"/>
              <a:t> capitalized on it global network of field sites, country program offices, regional offices plus its long-established extensive network of relationships within countries to produce, analyze, and disseminate actionable intelligence to the appropriate agencies.</a:t>
            </a:r>
            <a:endParaRPr lang="en-US" dirty="0" smtClean="0"/>
          </a:p>
          <a:p>
            <a:endParaRPr lang="en-US" dirty="0" smtClean="0"/>
          </a:p>
          <a:p>
            <a:endParaRPr lang="en-US" dirty="0" smtClean="0"/>
          </a:p>
          <a:p>
            <a:r>
              <a:rPr lang="en-US" dirty="0" smtClean="0"/>
              <a:t>TALKING POINTS</a:t>
            </a:r>
          </a:p>
          <a:p>
            <a:pPr marL="171450" indent="-171450">
              <a:buFontTx/>
              <a:buChar char="-"/>
            </a:pPr>
            <a:r>
              <a:rPr lang="en-US" baseline="0" dirty="0" smtClean="0"/>
              <a:t>Wildlife trafficking is a global problem, but the reality is that each country, each landscape requires a different set of practical solutions.</a:t>
            </a:r>
          </a:p>
          <a:p>
            <a:pPr marL="171450" indent="-171450">
              <a:buFontTx/>
              <a:buChar char="-"/>
            </a:pPr>
            <a:r>
              <a:rPr lang="en-US" baseline="0" dirty="0" smtClean="0"/>
              <a:t>This means that an intelligence-led approach is the ONLY approach that will be successful against wildlife trafficking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This means evidence-based policy,  </a:t>
            </a:r>
            <a:r>
              <a:rPr lang="en-US" baseline="0" dirty="0" err="1" smtClean="0"/>
              <a:t>intel</a:t>
            </a:r>
            <a:r>
              <a:rPr lang="en-US" baseline="0" dirty="0" smtClean="0"/>
              <a:t>-led enforcement, research-driven field programs </a:t>
            </a:r>
          </a:p>
          <a:p>
            <a:pPr marL="171450" indent="-171450">
              <a:buFontTx/>
              <a:buChar char="-"/>
            </a:pPr>
            <a:r>
              <a:rPr lang="en-US" baseline="0" dirty="0" smtClean="0"/>
              <a:t>In order to do this, WCS has made a strategic investments in its anti-wildlife trafficking intelligence/analysis and action capabilities. </a:t>
            </a:r>
          </a:p>
          <a:p>
            <a:pPr marL="171450" indent="-171450">
              <a:buFontTx/>
              <a:buChar char="-"/>
            </a:pPr>
            <a:r>
              <a:rPr lang="en-US" baseline="0" dirty="0" smtClean="0"/>
              <a:t>Centralized, standardized global </a:t>
            </a:r>
            <a:r>
              <a:rPr lang="en-US" baseline="0" dirty="0" err="1" smtClean="0"/>
              <a:t>intel</a:t>
            </a:r>
            <a:r>
              <a:rPr lang="en-US" baseline="0" dirty="0" smtClean="0"/>
              <a:t> database on wildlife traffickers, using state-of-the-art technology</a:t>
            </a:r>
          </a:p>
          <a:p>
            <a:pPr marL="171450" indent="-171450">
              <a:buFontTx/>
              <a:buChar char="-"/>
            </a:pPr>
            <a:r>
              <a:rPr lang="en-US" baseline="0" dirty="0" smtClean="0"/>
              <a:t>Ongoing internal training and capacity building in major source, transit, and destination countries  (starting with East Africa, SE Asia, and China), focusing on professionalization, best practices, and how to use information to catalyze action</a:t>
            </a:r>
          </a:p>
          <a:p>
            <a:pPr marL="171450" indent="-171450">
              <a:buFontTx/>
              <a:buChar char="-"/>
            </a:pPr>
            <a:r>
              <a:rPr lang="en-US" baseline="0" dirty="0" smtClean="0"/>
              <a:t>Professional-quality intelligence analysis of wildlife trafficking networks and trends, conducted on a field/landscape level, country level, and regional levels, both internal and with partners.  This enables us to move beyond generic analyses to create high-impact products that actually enable action – No more simple maps with arrows!</a:t>
            </a:r>
          </a:p>
          <a:p>
            <a:pPr marL="171450" indent="-171450">
              <a:buFontTx/>
              <a:buChar char="-"/>
            </a:pPr>
            <a:r>
              <a:rPr lang="en-US" baseline="0" dirty="0" smtClean="0"/>
              <a:t>Well-thought out and close integration of this information and analysis into WCS field programs, as well as government enforcement action, and non-governmental initiatives.</a:t>
            </a:r>
          </a:p>
          <a:p>
            <a:pPr marL="171450" indent="-171450">
              <a:buFontTx/>
              <a:buChar char="-"/>
            </a:pPr>
            <a:r>
              <a:rPr lang="en-US" baseline="0" dirty="0" smtClean="0"/>
              <a:t>WCS has the unique ability to develop, plan, and execute or facilitate the execution of action against wildlife traffickers </a:t>
            </a:r>
          </a:p>
          <a:p>
            <a:pPr marL="171450" indent="-171450">
              <a:buFontTx/>
              <a:buChar char="-"/>
            </a:pPr>
            <a:endParaRPr lang="en-US" baseline="0" dirty="0" smtClean="0"/>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07252CB7-DADF-0943-8A71-8E16C0DFC67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2448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ＭＳ Ｐゴシック" panose="020B0600070205080204" pitchFamily="34" charset="-128"/>
              </a:rPr>
              <a:t>WCS</a:t>
            </a:r>
            <a:r>
              <a:rPr lang="en-US" altLang="en-US" baseline="0" dirty="0" smtClean="0">
                <a:latin typeface="Arial" panose="020B0604020202020204" pitchFamily="34" charset="0"/>
                <a:ea typeface="ＭＳ Ｐゴシック" panose="020B0600070205080204" pitchFamily="34" charset="-128"/>
              </a:rPr>
              <a:t> is of course well-known for its research and monitoring work and we are using that work to document the IWT crisis and mobilize political and financial support.</a:t>
            </a:r>
            <a:endParaRPr lang="en-US" altLang="en-US" dirty="0"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FA1CFA9-CF4F-467C-831C-39E1D9E1DDCC}" type="slidenum">
              <a:rPr lang="en-US" altLang="en-US" sz="1200">
                <a:solidFill>
                  <a:srgbClr val="000000"/>
                </a:solidFill>
              </a:rPr>
              <a:pPr/>
              <a:t>4</a:t>
            </a:fld>
            <a:endParaRPr lang="en-US" altLang="en-US" sz="1200">
              <a:solidFill>
                <a:srgbClr val="000000"/>
              </a:solidFill>
            </a:endParaRPr>
          </a:p>
        </p:txBody>
      </p:sp>
    </p:spTree>
    <p:extLst>
      <p:ext uri="{BB962C8B-B14F-4D97-AF65-F5344CB8AC3E}">
        <p14:creationId xmlns:p14="http://schemas.microsoft.com/office/powerpoint/2010/main" val="33537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a:t>
            </a:r>
            <a:r>
              <a:rPr lang="en-GB" baseline="0" dirty="0" smtClean="0"/>
              <a:t> give but one example, WCS scientists lead a major study that showed that Central Africa’s Forest Elephant population declined by 65% between 2002 and the end of 2013. Such data, analyses, and reports are vital bot as a call to action and a guide to what action to take, where to take it, and whether we are succeeding.</a:t>
            </a:r>
            <a:endParaRPr lang="en-GB" dirty="0"/>
          </a:p>
        </p:txBody>
      </p:sp>
      <p:sp>
        <p:nvSpPr>
          <p:cNvPr id="4" name="Slide Number Placeholder 3"/>
          <p:cNvSpPr>
            <a:spLocks noGrp="1"/>
          </p:cNvSpPr>
          <p:nvPr>
            <p:ph type="sldNum" sz="quarter" idx="10"/>
          </p:nvPr>
        </p:nvSpPr>
        <p:spPr/>
        <p:txBody>
          <a:bodyPr/>
          <a:lstStyle/>
          <a:p>
            <a:fld id="{07252CB7-DADF-0943-8A71-8E16C0DFC67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59118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Working</a:t>
            </a:r>
            <a:r>
              <a:rPr lang="en-GB" baseline="0" dirty="0" smtClean="0"/>
              <a:t> to protect wildlife in key sites has long been a strength of WCS: protecting tigers, rhinos, elephants, and many other species by supporting well-trained, well-equipped, well-managed ranger patrols in key sites</a:t>
            </a:r>
          </a:p>
          <a:p>
            <a:endParaRPr lang="en-GB" dirty="0"/>
          </a:p>
        </p:txBody>
      </p:sp>
      <p:sp>
        <p:nvSpPr>
          <p:cNvPr id="4" name="Slide Number Placeholder 3"/>
          <p:cNvSpPr>
            <a:spLocks noGrp="1"/>
          </p:cNvSpPr>
          <p:nvPr>
            <p:ph type="sldNum" sz="quarter" idx="10"/>
          </p:nvPr>
        </p:nvSpPr>
        <p:spPr/>
        <p:txBody>
          <a:bodyPr/>
          <a:lstStyle/>
          <a:p>
            <a:fld id="{07252CB7-DADF-0943-8A71-8E16C0DFC671}" type="slidenum">
              <a:rPr lang="en-US" smtClean="0"/>
              <a:pPr/>
              <a:t>6</a:t>
            </a:fld>
            <a:endParaRPr lang="en-US"/>
          </a:p>
        </p:txBody>
      </p:sp>
    </p:spTree>
    <p:extLst>
      <p:ext uri="{BB962C8B-B14F-4D97-AF65-F5344CB8AC3E}">
        <p14:creationId xmlns:p14="http://schemas.microsoft.com/office/powerpoint/2010/main" val="593379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whether</a:t>
            </a:r>
            <a:r>
              <a:rPr lang="en-US" baseline="0" dirty="0" smtClean="0"/>
              <a:t> we are talking about Tigers, elephants, rhinos, or many other species we know protection works.  Unfortunately the necessary efforts are being made at too few sites. There is a pressing need for more effective protection of wildlife at many more key sites. But of course such efforts to combat illegal killing are only part of what is needed….</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0E457B5C-B55B-2B45-B1B1-82B024D68C62}"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405698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ea typeface="ＭＳ Ｐゴシック" pitchFamily="34" charset="-128"/>
              </a:rPr>
              <a:t>Slide is self explanatory.</a:t>
            </a:r>
            <a:r>
              <a:rPr lang="en-GB" baseline="0" dirty="0" smtClean="0">
                <a:ea typeface="ＭＳ Ｐゴシック" pitchFamily="34" charset="-128"/>
              </a:rPr>
              <a:t> Perhaps end with a call for action focussing on more effective prosecutions and reporting of prosecution rate.</a:t>
            </a:r>
            <a:endParaRPr lang="en-GB" dirty="0" smtClean="0">
              <a:ea typeface="ＭＳ Ｐゴシック"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788" eaLnBrk="0" hangingPunct="0">
              <a:defRPr sz="1300">
                <a:solidFill>
                  <a:schemeClr val="tx1"/>
                </a:solidFill>
                <a:latin typeface="Arial" charset="0"/>
                <a:ea typeface="ＭＳ Ｐゴシック" pitchFamily="34" charset="-128"/>
              </a:defRPr>
            </a:lvl1pPr>
            <a:lvl2pPr marL="685817" indent="-263776" defTabSz="877788" eaLnBrk="0" hangingPunct="0">
              <a:defRPr sz="1300">
                <a:solidFill>
                  <a:schemeClr val="tx1"/>
                </a:solidFill>
                <a:latin typeface="Arial" charset="0"/>
                <a:ea typeface="ＭＳ Ｐゴシック" pitchFamily="34" charset="-128"/>
              </a:defRPr>
            </a:lvl2pPr>
            <a:lvl3pPr marL="1055103" indent="-211021" defTabSz="877788" eaLnBrk="0" hangingPunct="0">
              <a:defRPr sz="1300">
                <a:solidFill>
                  <a:schemeClr val="tx1"/>
                </a:solidFill>
                <a:latin typeface="Arial" charset="0"/>
                <a:ea typeface="ＭＳ Ｐゴシック" pitchFamily="34" charset="-128"/>
              </a:defRPr>
            </a:lvl3pPr>
            <a:lvl4pPr marL="1477145" indent="-211021" defTabSz="877788" eaLnBrk="0" hangingPunct="0">
              <a:defRPr sz="1300">
                <a:solidFill>
                  <a:schemeClr val="tx1"/>
                </a:solidFill>
                <a:latin typeface="Arial" charset="0"/>
                <a:ea typeface="ＭＳ Ｐゴシック" pitchFamily="34" charset="-128"/>
              </a:defRPr>
            </a:lvl4pPr>
            <a:lvl5pPr marL="1899186" indent="-211021" defTabSz="877788" eaLnBrk="0" hangingPunct="0">
              <a:defRPr sz="1300">
                <a:solidFill>
                  <a:schemeClr val="tx1"/>
                </a:solidFill>
                <a:latin typeface="Arial" charset="0"/>
                <a:ea typeface="ＭＳ Ｐゴシック" pitchFamily="34" charset="-128"/>
              </a:defRPr>
            </a:lvl5pPr>
            <a:lvl6pPr marL="2321227" indent="-211021" defTabSz="877788" eaLnBrk="0" fontAlgn="base" hangingPunct="0">
              <a:spcBef>
                <a:spcPct val="0"/>
              </a:spcBef>
              <a:spcAft>
                <a:spcPct val="0"/>
              </a:spcAft>
              <a:defRPr sz="1300">
                <a:solidFill>
                  <a:schemeClr val="tx1"/>
                </a:solidFill>
                <a:latin typeface="Arial" charset="0"/>
                <a:ea typeface="ＭＳ Ｐゴシック" pitchFamily="34" charset="-128"/>
              </a:defRPr>
            </a:lvl6pPr>
            <a:lvl7pPr marL="2743269" indent="-211021" defTabSz="877788" eaLnBrk="0" fontAlgn="base" hangingPunct="0">
              <a:spcBef>
                <a:spcPct val="0"/>
              </a:spcBef>
              <a:spcAft>
                <a:spcPct val="0"/>
              </a:spcAft>
              <a:defRPr sz="1300">
                <a:solidFill>
                  <a:schemeClr val="tx1"/>
                </a:solidFill>
                <a:latin typeface="Arial" charset="0"/>
                <a:ea typeface="ＭＳ Ｐゴシック" pitchFamily="34" charset="-128"/>
              </a:defRPr>
            </a:lvl7pPr>
            <a:lvl8pPr marL="3165310" indent="-211021" defTabSz="877788" eaLnBrk="0" fontAlgn="base" hangingPunct="0">
              <a:spcBef>
                <a:spcPct val="0"/>
              </a:spcBef>
              <a:spcAft>
                <a:spcPct val="0"/>
              </a:spcAft>
              <a:defRPr sz="1300">
                <a:solidFill>
                  <a:schemeClr val="tx1"/>
                </a:solidFill>
                <a:latin typeface="Arial" charset="0"/>
                <a:ea typeface="ＭＳ Ｐゴシック" pitchFamily="34" charset="-128"/>
              </a:defRPr>
            </a:lvl8pPr>
            <a:lvl9pPr marL="3587351" indent="-211021" defTabSz="877788" eaLnBrk="0" fontAlgn="base" hangingPunct="0">
              <a:spcBef>
                <a:spcPct val="0"/>
              </a:spcBef>
              <a:spcAft>
                <a:spcPct val="0"/>
              </a:spcAft>
              <a:defRPr sz="1300">
                <a:solidFill>
                  <a:schemeClr val="tx1"/>
                </a:solidFill>
                <a:latin typeface="Arial" charset="0"/>
                <a:ea typeface="ＭＳ Ｐゴシック" pitchFamily="34" charset="-128"/>
              </a:defRPr>
            </a:lvl9pPr>
          </a:lstStyle>
          <a:p>
            <a:pPr eaLnBrk="1" hangingPunct="1"/>
            <a:fld id="{842AC9AB-ED96-48A7-9179-A0267B8C6BF2}" type="slidenum">
              <a:rPr lang="en-US" sz="1200">
                <a:solidFill>
                  <a:srgbClr val="000000"/>
                </a:solidFill>
              </a:rPr>
              <a:pPr eaLnBrk="1" hangingPunct="1"/>
              <a:t>8</a:t>
            </a:fld>
            <a:endParaRPr lang="en-US" sz="1200">
              <a:solidFill>
                <a:srgbClr val="000000"/>
              </a:solidFill>
            </a:endParaRPr>
          </a:p>
        </p:txBody>
      </p:sp>
    </p:spTree>
    <p:extLst>
      <p:ext uri="{BB962C8B-B14F-4D97-AF65-F5344CB8AC3E}">
        <p14:creationId xmlns:p14="http://schemas.microsoft.com/office/powerpoint/2010/main" val="970159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And of course demand reduction</a:t>
            </a:r>
            <a:r>
              <a:rPr lang="en-US" altLang="en-US" baseline="0" dirty="0" smtClean="0"/>
              <a:t> is vital and, again to take just one example, WCS is actively working to effect consumer behavioral change in China so as to reduce the consumption of ivory. And if I may end with a final call to action, a lesson learnt from our work in China is that there is a pressing need for the conservation community to work together to produce a comprehensive baseline survey of demand for ivory in China.</a:t>
            </a:r>
            <a:endParaRPr lang="en-US" altLang="en-US" dirty="0" smtClean="0"/>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5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5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5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5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1F6671B-7F2C-4D9D-BB93-D6F65A700DDB}" type="slidenum">
              <a:rPr lang="en-US" altLang="en-US">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val="3582203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F546C-347C-D945-A805-59E1BE131139}" type="datetimeFigureOut">
              <a:rPr lang="en-US" smtClean="0"/>
              <a:pPr/>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EF1E-8C02-CA41-83A6-8A657D72BC46}" type="slidenum">
              <a:rPr lang="en-US" smtClean="0"/>
              <a:pPr/>
              <a:t>‹#›</a:t>
            </a:fld>
            <a:endParaRPr lang="en-US"/>
          </a:p>
        </p:txBody>
      </p:sp>
    </p:spTree>
    <p:extLst>
      <p:ext uri="{BB962C8B-B14F-4D97-AF65-F5344CB8AC3E}">
        <p14:creationId xmlns:p14="http://schemas.microsoft.com/office/powerpoint/2010/main" val="396357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F546C-347C-D945-A805-59E1BE131139}" type="datetimeFigureOut">
              <a:rPr lang="en-US" smtClean="0"/>
              <a:pPr/>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EF1E-8C02-CA41-83A6-8A657D72BC46}" type="slidenum">
              <a:rPr lang="en-US" smtClean="0"/>
              <a:pPr/>
              <a:t>‹#›</a:t>
            </a:fld>
            <a:endParaRPr lang="en-US"/>
          </a:p>
        </p:txBody>
      </p:sp>
    </p:spTree>
    <p:extLst>
      <p:ext uri="{BB962C8B-B14F-4D97-AF65-F5344CB8AC3E}">
        <p14:creationId xmlns:p14="http://schemas.microsoft.com/office/powerpoint/2010/main" val="132090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F546C-347C-D945-A805-59E1BE131139}" type="datetimeFigureOut">
              <a:rPr lang="en-US" smtClean="0"/>
              <a:pPr/>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EF1E-8C02-CA41-83A6-8A657D72BC46}" type="slidenum">
              <a:rPr lang="en-US" smtClean="0"/>
              <a:pPr/>
              <a:t>‹#›</a:t>
            </a:fld>
            <a:endParaRPr lang="en-US"/>
          </a:p>
        </p:txBody>
      </p:sp>
    </p:spTree>
    <p:extLst>
      <p:ext uri="{BB962C8B-B14F-4D97-AF65-F5344CB8AC3E}">
        <p14:creationId xmlns:p14="http://schemas.microsoft.com/office/powerpoint/2010/main" val="1306620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5442" indent="0" algn="ctr">
              <a:buNone/>
              <a:defRPr/>
            </a:lvl2pPr>
            <a:lvl3pPr marL="810882" indent="0" algn="ctr">
              <a:buNone/>
              <a:defRPr/>
            </a:lvl3pPr>
            <a:lvl4pPr marL="1216340" indent="0" algn="ctr">
              <a:buNone/>
              <a:defRPr/>
            </a:lvl4pPr>
            <a:lvl5pPr marL="1621780" indent="0" algn="ctr">
              <a:buNone/>
              <a:defRPr/>
            </a:lvl5pPr>
            <a:lvl6pPr marL="2027221" indent="0" algn="ctr">
              <a:buNone/>
              <a:defRPr/>
            </a:lvl6pPr>
            <a:lvl7pPr marL="2432670" indent="0" algn="ctr">
              <a:buNone/>
              <a:defRPr/>
            </a:lvl7pPr>
            <a:lvl8pPr marL="2838103" indent="0" algn="ctr">
              <a:buNone/>
              <a:defRPr/>
            </a:lvl8pPr>
            <a:lvl9pPr marL="3243561"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23EC1F4F-3EA9-49D4-B322-1873EECF37A8}" type="slidenum">
              <a:rPr lang="en-GB">
                <a:solidFill>
                  <a:srgbClr val="FFFF00"/>
                </a:solidFill>
              </a:rPr>
              <a:pPr/>
              <a:t>‹#›</a:t>
            </a:fld>
            <a:endParaRPr lang="en-GB">
              <a:solidFill>
                <a:srgbClr val="FFFF00"/>
              </a:solidFill>
            </a:endParaRPr>
          </a:p>
        </p:txBody>
      </p:sp>
    </p:spTree>
    <p:extLst>
      <p:ext uri="{BB962C8B-B14F-4D97-AF65-F5344CB8AC3E}">
        <p14:creationId xmlns:p14="http://schemas.microsoft.com/office/powerpoint/2010/main" val="2634600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75005DDF-35BA-4C8B-8BFD-09EE1C008FA6}" type="slidenum">
              <a:rPr lang="en-GB">
                <a:solidFill>
                  <a:srgbClr val="FFFF00"/>
                </a:solidFill>
              </a:rPr>
              <a:pPr/>
              <a:t>‹#›</a:t>
            </a:fld>
            <a:endParaRPr lang="en-GB">
              <a:solidFill>
                <a:srgbClr val="FFFF00"/>
              </a:solidFill>
            </a:endParaRPr>
          </a:p>
        </p:txBody>
      </p:sp>
    </p:spTree>
    <p:extLst>
      <p:ext uri="{BB962C8B-B14F-4D97-AF65-F5344CB8AC3E}">
        <p14:creationId xmlns:p14="http://schemas.microsoft.com/office/powerpoint/2010/main" val="3023293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031"/>
            <a:ext cx="7772400" cy="1362075"/>
          </a:xfrm>
        </p:spPr>
        <p:txBody>
          <a:bodyPr anchor="t"/>
          <a:lstStyle>
            <a:lvl1pPr algn="l">
              <a:defRPr sz="3556"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61"/>
            <a:ext cx="7772400" cy="1500187"/>
          </a:xfrm>
        </p:spPr>
        <p:txBody>
          <a:bodyPr anchor="b"/>
          <a:lstStyle>
            <a:lvl1pPr marL="0" indent="0">
              <a:buNone/>
              <a:defRPr sz="1778"/>
            </a:lvl1pPr>
            <a:lvl2pPr marL="405442" indent="0">
              <a:buNone/>
              <a:defRPr sz="1600"/>
            </a:lvl2pPr>
            <a:lvl3pPr marL="810882" indent="0">
              <a:buNone/>
              <a:defRPr sz="1422"/>
            </a:lvl3pPr>
            <a:lvl4pPr marL="1216340" indent="0">
              <a:buNone/>
              <a:defRPr sz="1244"/>
            </a:lvl4pPr>
            <a:lvl5pPr marL="1621780" indent="0">
              <a:buNone/>
              <a:defRPr sz="1244"/>
            </a:lvl5pPr>
            <a:lvl6pPr marL="2027221" indent="0">
              <a:buNone/>
              <a:defRPr sz="1244"/>
            </a:lvl6pPr>
            <a:lvl7pPr marL="2432670" indent="0">
              <a:buNone/>
              <a:defRPr sz="1244"/>
            </a:lvl7pPr>
            <a:lvl8pPr marL="2838103" indent="0">
              <a:buNone/>
              <a:defRPr sz="1244"/>
            </a:lvl8pPr>
            <a:lvl9pPr marL="3243561" indent="0">
              <a:buNone/>
              <a:defRPr sz="1244"/>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90B8F8F5-CD73-4CB8-9F2C-EE9AA3EC4926}" type="slidenum">
              <a:rPr lang="en-GB">
                <a:solidFill>
                  <a:srgbClr val="FFFF00"/>
                </a:solidFill>
              </a:rPr>
              <a:pPr/>
              <a:t>‹#›</a:t>
            </a:fld>
            <a:endParaRPr lang="en-GB">
              <a:solidFill>
                <a:srgbClr val="FFFF00"/>
              </a:solidFill>
            </a:endParaRPr>
          </a:p>
        </p:txBody>
      </p:sp>
    </p:spTree>
    <p:extLst>
      <p:ext uri="{BB962C8B-B14F-4D97-AF65-F5344CB8AC3E}">
        <p14:creationId xmlns:p14="http://schemas.microsoft.com/office/powerpoint/2010/main" val="219857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52" y="1981200"/>
            <a:ext cx="38184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84" y="1981200"/>
            <a:ext cx="38184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889A9485-6C49-41DF-8F79-C10CABF7881B}" type="slidenum">
              <a:rPr lang="en-GB">
                <a:solidFill>
                  <a:srgbClr val="FFFF00"/>
                </a:solidFill>
              </a:rPr>
              <a:pPr/>
              <a:t>‹#›</a:t>
            </a:fld>
            <a:endParaRPr lang="en-GB">
              <a:solidFill>
                <a:srgbClr val="FFFF00"/>
              </a:solidFill>
            </a:endParaRPr>
          </a:p>
        </p:txBody>
      </p:sp>
    </p:spTree>
    <p:extLst>
      <p:ext uri="{BB962C8B-B14F-4D97-AF65-F5344CB8AC3E}">
        <p14:creationId xmlns:p14="http://schemas.microsoft.com/office/powerpoint/2010/main" val="1085744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5442" indent="0">
              <a:buNone/>
              <a:defRPr sz="1778" b="1"/>
            </a:lvl2pPr>
            <a:lvl3pPr marL="810882" indent="0">
              <a:buNone/>
              <a:defRPr sz="1600" b="1"/>
            </a:lvl3pPr>
            <a:lvl4pPr marL="1216340" indent="0">
              <a:buNone/>
              <a:defRPr sz="1422" b="1"/>
            </a:lvl4pPr>
            <a:lvl5pPr marL="1621780" indent="0">
              <a:buNone/>
              <a:defRPr sz="1422" b="1"/>
            </a:lvl5pPr>
            <a:lvl6pPr marL="2027221" indent="0">
              <a:buNone/>
              <a:defRPr sz="1422" b="1"/>
            </a:lvl6pPr>
            <a:lvl7pPr marL="2432670" indent="0">
              <a:buNone/>
              <a:defRPr sz="1422" b="1"/>
            </a:lvl7pPr>
            <a:lvl8pPr marL="2838103" indent="0">
              <a:buNone/>
              <a:defRPr sz="1422" b="1"/>
            </a:lvl8pPr>
            <a:lvl9pPr marL="324356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5442" indent="0">
              <a:buNone/>
              <a:defRPr sz="1778" b="1"/>
            </a:lvl2pPr>
            <a:lvl3pPr marL="810882" indent="0">
              <a:buNone/>
              <a:defRPr sz="1600" b="1"/>
            </a:lvl3pPr>
            <a:lvl4pPr marL="1216340" indent="0">
              <a:buNone/>
              <a:defRPr sz="1422" b="1"/>
            </a:lvl4pPr>
            <a:lvl5pPr marL="1621780" indent="0">
              <a:buNone/>
              <a:defRPr sz="1422" b="1"/>
            </a:lvl5pPr>
            <a:lvl6pPr marL="2027221" indent="0">
              <a:buNone/>
              <a:defRPr sz="1422" b="1"/>
            </a:lvl6pPr>
            <a:lvl7pPr marL="2432670" indent="0">
              <a:buNone/>
              <a:defRPr sz="1422" b="1"/>
            </a:lvl7pPr>
            <a:lvl8pPr marL="2838103" indent="0">
              <a:buNone/>
              <a:defRPr sz="1422" b="1"/>
            </a:lvl8pPr>
            <a:lvl9pPr marL="324356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solidFill>
                <a:srgbClr val="FFFF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FFFF00"/>
              </a:solidFill>
            </a:endParaRPr>
          </a:p>
        </p:txBody>
      </p:sp>
      <p:sp>
        <p:nvSpPr>
          <p:cNvPr id="9" name="Slide Number Placeholder 8"/>
          <p:cNvSpPr>
            <a:spLocks noGrp="1"/>
          </p:cNvSpPr>
          <p:nvPr>
            <p:ph type="sldNum" sz="quarter" idx="12"/>
          </p:nvPr>
        </p:nvSpPr>
        <p:spPr/>
        <p:txBody>
          <a:bodyPr/>
          <a:lstStyle>
            <a:lvl1pPr>
              <a:defRPr/>
            </a:lvl1pPr>
          </a:lstStyle>
          <a:p>
            <a:fld id="{9FF0EDA1-73D6-4B28-B950-C4F42FBF7DA5}" type="slidenum">
              <a:rPr lang="en-GB">
                <a:solidFill>
                  <a:srgbClr val="FFFF00"/>
                </a:solidFill>
              </a:rPr>
              <a:pPr/>
              <a:t>‹#›</a:t>
            </a:fld>
            <a:endParaRPr lang="en-GB">
              <a:solidFill>
                <a:srgbClr val="FFFF00"/>
              </a:solidFill>
            </a:endParaRPr>
          </a:p>
        </p:txBody>
      </p:sp>
    </p:spTree>
    <p:extLst>
      <p:ext uri="{BB962C8B-B14F-4D97-AF65-F5344CB8AC3E}">
        <p14:creationId xmlns:p14="http://schemas.microsoft.com/office/powerpoint/2010/main" val="88849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solidFill>
                <a:srgbClr val="FFFF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FFFF00"/>
              </a:solidFill>
            </a:endParaRPr>
          </a:p>
        </p:txBody>
      </p:sp>
      <p:sp>
        <p:nvSpPr>
          <p:cNvPr id="5" name="Slide Number Placeholder 4"/>
          <p:cNvSpPr>
            <a:spLocks noGrp="1"/>
          </p:cNvSpPr>
          <p:nvPr>
            <p:ph type="sldNum" sz="quarter" idx="12"/>
          </p:nvPr>
        </p:nvSpPr>
        <p:spPr/>
        <p:txBody>
          <a:bodyPr/>
          <a:lstStyle>
            <a:lvl1pPr>
              <a:defRPr/>
            </a:lvl1pPr>
          </a:lstStyle>
          <a:p>
            <a:fld id="{4829B9D3-0F5B-475A-8733-D38C01B50B4D}" type="slidenum">
              <a:rPr lang="en-GB">
                <a:solidFill>
                  <a:srgbClr val="FFFF00"/>
                </a:solidFill>
              </a:rPr>
              <a:pPr/>
              <a:t>‹#›</a:t>
            </a:fld>
            <a:endParaRPr lang="en-GB">
              <a:solidFill>
                <a:srgbClr val="FFFF00"/>
              </a:solidFill>
            </a:endParaRPr>
          </a:p>
        </p:txBody>
      </p:sp>
    </p:spTree>
    <p:extLst>
      <p:ext uri="{BB962C8B-B14F-4D97-AF65-F5344CB8AC3E}">
        <p14:creationId xmlns:p14="http://schemas.microsoft.com/office/powerpoint/2010/main" val="2462769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FFFF00"/>
              </a:solidFill>
            </a:endParaRPr>
          </a:p>
        </p:txBody>
      </p:sp>
      <p:sp>
        <p:nvSpPr>
          <p:cNvPr id="4" name="Slide Number Placeholder 3"/>
          <p:cNvSpPr>
            <a:spLocks noGrp="1"/>
          </p:cNvSpPr>
          <p:nvPr>
            <p:ph type="sldNum" sz="quarter" idx="12"/>
          </p:nvPr>
        </p:nvSpPr>
        <p:spPr/>
        <p:txBody>
          <a:bodyPr/>
          <a:lstStyle>
            <a:lvl1pPr>
              <a:defRPr/>
            </a:lvl1pPr>
          </a:lstStyle>
          <a:p>
            <a:fld id="{E372BCE3-F473-4585-A3D2-4781F9422C79}" type="slidenum">
              <a:rPr lang="en-GB">
                <a:solidFill>
                  <a:srgbClr val="FFFF00"/>
                </a:solidFill>
              </a:rPr>
              <a:pPr/>
              <a:t>‹#›</a:t>
            </a:fld>
            <a:endParaRPr lang="en-GB">
              <a:solidFill>
                <a:srgbClr val="FFFF00"/>
              </a:solidFill>
            </a:endParaRPr>
          </a:p>
        </p:txBody>
      </p:sp>
    </p:spTree>
    <p:extLst>
      <p:ext uri="{BB962C8B-B14F-4D97-AF65-F5344CB8AC3E}">
        <p14:creationId xmlns:p14="http://schemas.microsoft.com/office/powerpoint/2010/main" val="3099330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1778" b="1"/>
            </a:lvl1pPr>
          </a:lstStyle>
          <a:p>
            <a:r>
              <a:rPr lang="en-US" smtClean="0"/>
              <a:t>Click to edit Master title style</a:t>
            </a:r>
            <a:endParaRPr lang="en-US"/>
          </a:p>
        </p:txBody>
      </p:sp>
      <p:sp>
        <p:nvSpPr>
          <p:cNvPr id="3" name="Content Placeholder 2"/>
          <p:cNvSpPr>
            <a:spLocks noGrp="1"/>
          </p:cNvSpPr>
          <p:nvPr>
            <p:ph idx="1"/>
          </p:nvPr>
        </p:nvSpPr>
        <p:spPr>
          <a:xfrm>
            <a:off x="3575794" y="273162"/>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244"/>
            </a:lvl1pPr>
            <a:lvl2pPr marL="405442" indent="0">
              <a:buNone/>
              <a:defRPr sz="1067"/>
            </a:lvl2pPr>
            <a:lvl3pPr marL="810882" indent="0">
              <a:buNone/>
              <a:defRPr sz="889"/>
            </a:lvl3pPr>
            <a:lvl4pPr marL="1216340" indent="0">
              <a:buNone/>
              <a:defRPr sz="800"/>
            </a:lvl4pPr>
            <a:lvl5pPr marL="1621780" indent="0">
              <a:buNone/>
              <a:defRPr sz="800"/>
            </a:lvl5pPr>
            <a:lvl6pPr marL="2027221" indent="0">
              <a:buNone/>
              <a:defRPr sz="800"/>
            </a:lvl6pPr>
            <a:lvl7pPr marL="2432670" indent="0">
              <a:buNone/>
              <a:defRPr sz="800"/>
            </a:lvl7pPr>
            <a:lvl8pPr marL="2838103" indent="0">
              <a:buNone/>
              <a:defRPr sz="800"/>
            </a:lvl8pPr>
            <a:lvl9pPr marL="324356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F226D3AE-512C-434E-BA03-8DC6E5D95200}" type="slidenum">
              <a:rPr lang="en-GB">
                <a:solidFill>
                  <a:srgbClr val="FFFF00"/>
                </a:solidFill>
              </a:rPr>
              <a:pPr/>
              <a:t>‹#›</a:t>
            </a:fld>
            <a:endParaRPr lang="en-GB">
              <a:solidFill>
                <a:srgbClr val="FFFF00"/>
              </a:solidFill>
            </a:endParaRPr>
          </a:p>
        </p:txBody>
      </p:sp>
    </p:spTree>
    <p:extLst>
      <p:ext uri="{BB962C8B-B14F-4D97-AF65-F5344CB8AC3E}">
        <p14:creationId xmlns:p14="http://schemas.microsoft.com/office/powerpoint/2010/main" val="90357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F546C-347C-D945-A805-59E1BE131139}" type="datetimeFigureOut">
              <a:rPr lang="en-US" smtClean="0"/>
              <a:pPr/>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EF1E-8C02-CA41-83A6-8A657D72BC46}" type="slidenum">
              <a:rPr lang="en-US" smtClean="0"/>
              <a:pPr/>
              <a:t>‹#›</a:t>
            </a:fld>
            <a:endParaRPr lang="en-US"/>
          </a:p>
        </p:txBody>
      </p:sp>
    </p:spTree>
    <p:extLst>
      <p:ext uri="{BB962C8B-B14F-4D97-AF65-F5344CB8AC3E}">
        <p14:creationId xmlns:p14="http://schemas.microsoft.com/office/powerpoint/2010/main" val="2267010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5442" indent="0">
              <a:buNone/>
              <a:defRPr sz="2489"/>
            </a:lvl2pPr>
            <a:lvl3pPr marL="810882" indent="0">
              <a:buNone/>
              <a:defRPr sz="2133"/>
            </a:lvl3pPr>
            <a:lvl4pPr marL="1216340" indent="0">
              <a:buNone/>
              <a:defRPr sz="1778"/>
            </a:lvl4pPr>
            <a:lvl5pPr marL="1621780" indent="0">
              <a:buNone/>
              <a:defRPr sz="1778"/>
            </a:lvl5pPr>
            <a:lvl6pPr marL="2027221" indent="0">
              <a:buNone/>
              <a:defRPr sz="1778"/>
            </a:lvl6pPr>
            <a:lvl7pPr marL="2432670" indent="0">
              <a:buNone/>
              <a:defRPr sz="1778"/>
            </a:lvl7pPr>
            <a:lvl8pPr marL="2838103" indent="0">
              <a:buNone/>
              <a:defRPr sz="1778"/>
            </a:lvl8pPr>
            <a:lvl9pPr marL="3243561" indent="0">
              <a:buNone/>
              <a:defRPr sz="1778"/>
            </a:lvl9pPr>
          </a:lstStyle>
          <a:p>
            <a:endParaRPr lang="en-US"/>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5442" indent="0">
              <a:buNone/>
              <a:defRPr sz="1067"/>
            </a:lvl2pPr>
            <a:lvl3pPr marL="810882" indent="0">
              <a:buNone/>
              <a:defRPr sz="889"/>
            </a:lvl3pPr>
            <a:lvl4pPr marL="1216340" indent="0">
              <a:buNone/>
              <a:defRPr sz="800"/>
            </a:lvl4pPr>
            <a:lvl5pPr marL="1621780" indent="0">
              <a:buNone/>
              <a:defRPr sz="800"/>
            </a:lvl5pPr>
            <a:lvl6pPr marL="2027221" indent="0">
              <a:buNone/>
              <a:defRPr sz="800"/>
            </a:lvl6pPr>
            <a:lvl7pPr marL="2432670" indent="0">
              <a:buNone/>
              <a:defRPr sz="800"/>
            </a:lvl7pPr>
            <a:lvl8pPr marL="2838103" indent="0">
              <a:buNone/>
              <a:defRPr sz="800"/>
            </a:lvl8pPr>
            <a:lvl9pPr marL="324356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5DEA26D6-6753-4CBC-B52E-35BBE684D512}" type="slidenum">
              <a:rPr lang="en-GB">
                <a:solidFill>
                  <a:srgbClr val="FFFF00"/>
                </a:solidFill>
              </a:rPr>
              <a:pPr/>
              <a:t>‹#›</a:t>
            </a:fld>
            <a:endParaRPr lang="en-GB">
              <a:solidFill>
                <a:srgbClr val="FFFF00"/>
              </a:solidFill>
            </a:endParaRPr>
          </a:p>
        </p:txBody>
      </p:sp>
    </p:spTree>
    <p:extLst>
      <p:ext uri="{BB962C8B-B14F-4D97-AF65-F5344CB8AC3E}">
        <p14:creationId xmlns:p14="http://schemas.microsoft.com/office/powerpoint/2010/main" val="1654001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453BBEF0-4DD5-4637-8632-A60C9A76D61F}" type="slidenum">
              <a:rPr lang="en-GB">
                <a:solidFill>
                  <a:srgbClr val="FFFF00"/>
                </a:solidFill>
              </a:rPr>
              <a:pPr/>
              <a:t>‹#›</a:t>
            </a:fld>
            <a:endParaRPr lang="en-GB">
              <a:solidFill>
                <a:srgbClr val="FFFF00"/>
              </a:solidFill>
            </a:endParaRPr>
          </a:p>
        </p:txBody>
      </p:sp>
    </p:spTree>
    <p:extLst>
      <p:ext uri="{BB962C8B-B14F-4D97-AF65-F5344CB8AC3E}">
        <p14:creationId xmlns:p14="http://schemas.microsoft.com/office/powerpoint/2010/main" val="2426794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39"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773F355F-37C5-49F9-9874-1FFABF98AA6C}" type="slidenum">
              <a:rPr lang="en-GB">
                <a:solidFill>
                  <a:srgbClr val="FFFF00"/>
                </a:solidFill>
              </a:rPr>
              <a:pPr/>
              <a:t>‹#›</a:t>
            </a:fld>
            <a:endParaRPr lang="en-GB">
              <a:solidFill>
                <a:srgbClr val="FFFF00"/>
              </a:solidFill>
            </a:endParaRPr>
          </a:p>
        </p:txBody>
      </p:sp>
    </p:spTree>
    <p:extLst>
      <p:ext uri="{BB962C8B-B14F-4D97-AF65-F5344CB8AC3E}">
        <p14:creationId xmlns:p14="http://schemas.microsoft.com/office/powerpoint/2010/main" val="2591855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34" y="6248400"/>
            <a:ext cx="1905000" cy="457200"/>
          </a:xfrm>
        </p:spPr>
        <p:txBody>
          <a:bodyPr/>
          <a:lstStyle>
            <a:lvl1pPr>
              <a:defRPr/>
            </a:lvl1pPr>
          </a:lstStyle>
          <a:p>
            <a:endParaRPr lang="en-GB">
              <a:solidFill>
                <a:srgbClr val="FFFF00"/>
              </a:solidFill>
            </a:endParaRPr>
          </a:p>
        </p:txBody>
      </p:sp>
      <p:sp>
        <p:nvSpPr>
          <p:cNvPr id="4" name="Footer Placeholder 3"/>
          <p:cNvSpPr>
            <a:spLocks noGrp="1"/>
          </p:cNvSpPr>
          <p:nvPr>
            <p:ph type="ftr" sz="quarter" idx="11"/>
          </p:nvPr>
        </p:nvSpPr>
        <p:spPr>
          <a:xfrm>
            <a:off x="3124202" y="6248400"/>
            <a:ext cx="2895600" cy="457200"/>
          </a:xfrm>
        </p:spPr>
        <p:txBody>
          <a:bodyPr/>
          <a:lstStyle>
            <a:lvl1pPr>
              <a:defRPr/>
            </a:lvl1pPr>
          </a:lstStyle>
          <a:p>
            <a:endParaRPr lang="en-GB">
              <a:solidFill>
                <a:srgbClr val="FFFF00"/>
              </a:solidFill>
            </a:endParaRPr>
          </a:p>
        </p:txBody>
      </p:sp>
      <p:sp>
        <p:nvSpPr>
          <p:cNvPr id="5" name="Slide Number Placeholder 4"/>
          <p:cNvSpPr>
            <a:spLocks noGrp="1"/>
          </p:cNvSpPr>
          <p:nvPr>
            <p:ph type="sldNum" sz="quarter" idx="12"/>
          </p:nvPr>
        </p:nvSpPr>
        <p:spPr>
          <a:xfrm>
            <a:off x="6553234" y="6248400"/>
            <a:ext cx="1905000" cy="457200"/>
          </a:xfrm>
        </p:spPr>
        <p:txBody>
          <a:bodyPr/>
          <a:lstStyle>
            <a:lvl1pPr>
              <a:defRPr/>
            </a:lvl1pPr>
          </a:lstStyle>
          <a:p>
            <a:fld id="{0DBD9E44-2B8D-4F06-AF27-1D96A90BEB0C}" type="slidenum">
              <a:rPr lang="en-GB">
                <a:solidFill>
                  <a:srgbClr val="FFFF00"/>
                </a:solidFill>
              </a:rPr>
              <a:pPr/>
              <a:t>‹#›</a:t>
            </a:fld>
            <a:endParaRPr lang="en-GB">
              <a:solidFill>
                <a:srgbClr val="FFFF00"/>
              </a:solidFill>
            </a:endParaRPr>
          </a:p>
        </p:txBody>
      </p:sp>
    </p:spTree>
    <p:extLst>
      <p:ext uri="{BB962C8B-B14F-4D97-AF65-F5344CB8AC3E}">
        <p14:creationId xmlns:p14="http://schemas.microsoft.com/office/powerpoint/2010/main" val="3281698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52"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39784"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34" y="6248400"/>
            <a:ext cx="1905000" cy="457200"/>
          </a:xfrm>
        </p:spPr>
        <p:txBody>
          <a:bodyPr/>
          <a:lstStyle>
            <a:lvl1pPr>
              <a:defRPr/>
            </a:lvl1pPr>
          </a:lstStyle>
          <a:p>
            <a:endParaRPr lang="en-GB">
              <a:solidFill>
                <a:srgbClr val="FFFF00"/>
              </a:solidFill>
            </a:endParaRPr>
          </a:p>
        </p:txBody>
      </p:sp>
      <p:sp>
        <p:nvSpPr>
          <p:cNvPr id="6" name="Footer Placeholder 5"/>
          <p:cNvSpPr>
            <a:spLocks noGrp="1"/>
          </p:cNvSpPr>
          <p:nvPr>
            <p:ph type="ftr" sz="quarter" idx="11"/>
          </p:nvPr>
        </p:nvSpPr>
        <p:spPr>
          <a:xfrm>
            <a:off x="3124202" y="6248400"/>
            <a:ext cx="2895600" cy="457200"/>
          </a:xfrm>
        </p:spPr>
        <p:txBody>
          <a:bodyPr/>
          <a:lstStyle>
            <a:lvl1pPr>
              <a:defRPr/>
            </a:lvl1pPr>
          </a:lstStyle>
          <a:p>
            <a:endParaRPr lang="en-GB">
              <a:solidFill>
                <a:srgbClr val="FFFF00"/>
              </a:solidFill>
            </a:endParaRPr>
          </a:p>
        </p:txBody>
      </p:sp>
      <p:sp>
        <p:nvSpPr>
          <p:cNvPr id="7" name="Slide Number Placeholder 6"/>
          <p:cNvSpPr>
            <a:spLocks noGrp="1"/>
          </p:cNvSpPr>
          <p:nvPr>
            <p:ph type="sldNum" sz="quarter" idx="12"/>
          </p:nvPr>
        </p:nvSpPr>
        <p:spPr>
          <a:xfrm>
            <a:off x="6553234" y="6248400"/>
            <a:ext cx="1905000" cy="457200"/>
          </a:xfrm>
        </p:spPr>
        <p:txBody>
          <a:bodyPr/>
          <a:lstStyle>
            <a:lvl1pPr>
              <a:defRPr/>
            </a:lvl1pPr>
          </a:lstStyle>
          <a:p>
            <a:fld id="{15ACEE4C-3147-4614-B163-85378447B2BC}" type="slidenum">
              <a:rPr lang="en-GB">
                <a:solidFill>
                  <a:srgbClr val="FFFF00"/>
                </a:solidFill>
              </a:rPr>
              <a:pPr/>
              <a:t>‹#›</a:t>
            </a:fld>
            <a:endParaRPr lang="en-GB">
              <a:solidFill>
                <a:srgbClr val="FFFF00"/>
              </a:solidFill>
            </a:endParaRPr>
          </a:p>
        </p:txBody>
      </p:sp>
    </p:spTree>
    <p:extLst>
      <p:ext uri="{BB962C8B-B14F-4D97-AF65-F5344CB8AC3E}">
        <p14:creationId xmlns:p14="http://schemas.microsoft.com/office/powerpoint/2010/main" val="3216638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52"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39784" y="1981200"/>
            <a:ext cx="3818467" cy="4114800"/>
          </a:xfrm>
        </p:spPr>
        <p:txBody>
          <a:bodyPr/>
          <a:lstStyle/>
          <a:p>
            <a:endParaRPr lang="en-US"/>
          </a:p>
        </p:txBody>
      </p:sp>
      <p:sp>
        <p:nvSpPr>
          <p:cNvPr id="5" name="Date Placeholder 4"/>
          <p:cNvSpPr>
            <a:spLocks noGrp="1"/>
          </p:cNvSpPr>
          <p:nvPr>
            <p:ph type="dt" sz="half" idx="10"/>
          </p:nvPr>
        </p:nvSpPr>
        <p:spPr>
          <a:xfrm>
            <a:off x="685834" y="6248400"/>
            <a:ext cx="1905000" cy="457200"/>
          </a:xfrm>
        </p:spPr>
        <p:txBody>
          <a:bodyPr/>
          <a:lstStyle>
            <a:lvl1pPr>
              <a:defRPr/>
            </a:lvl1pPr>
          </a:lstStyle>
          <a:p>
            <a:endParaRPr lang="en-GB">
              <a:solidFill>
                <a:srgbClr val="FFFF00"/>
              </a:solidFill>
            </a:endParaRPr>
          </a:p>
        </p:txBody>
      </p:sp>
      <p:sp>
        <p:nvSpPr>
          <p:cNvPr id="6" name="Footer Placeholder 5"/>
          <p:cNvSpPr>
            <a:spLocks noGrp="1"/>
          </p:cNvSpPr>
          <p:nvPr>
            <p:ph type="ftr" sz="quarter" idx="11"/>
          </p:nvPr>
        </p:nvSpPr>
        <p:spPr>
          <a:xfrm>
            <a:off x="3124202" y="6248400"/>
            <a:ext cx="2895600" cy="457200"/>
          </a:xfrm>
        </p:spPr>
        <p:txBody>
          <a:bodyPr/>
          <a:lstStyle>
            <a:lvl1pPr>
              <a:defRPr/>
            </a:lvl1pPr>
          </a:lstStyle>
          <a:p>
            <a:endParaRPr lang="en-GB">
              <a:solidFill>
                <a:srgbClr val="FFFF00"/>
              </a:solidFill>
            </a:endParaRPr>
          </a:p>
        </p:txBody>
      </p:sp>
      <p:sp>
        <p:nvSpPr>
          <p:cNvPr id="7" name="Slide Number Placeholder 6"/>
          <p:cNvSpPr>
            <a:spLocks noGrp="1"/>
          </p:cNvSpPr>
          <p:nvPr>
            <p:ph type="sldNum" sz="quarter" idx="12"/>
          </p:nvPr>
        </p:nvSpPr>
        <p:spPr>
          <a:xfrm>
            <a:off x="6553234" y="6248400"/>
            <a:ext cx="1905000" cy="457200"/>
          </a:xfrm>
        </p:spPr>
        <p:txBody>
          <a:bodyPr/>
          <a:lstStyle>
            <a:lvl1pPr>
              <a:defRPr/>
            </a:lvl1pPr>
          </a:lstStyle>
          <a:p>
            <a:fld id="{813DC81E-5193-4F6F-90A4-883C638A7C24}" type="slidenum">
              <a:rPr lang="en-GB">
                <a:solidFill>
                  <a:srgbClr val="FFFF00"/>
                </a:solidFill>
              </a:rPr>
              <a:pPr/>
              <a:t>‹#›</a:t>
            </a:fld>
            <a:endParaRPr lang="en-GB">
              <a:solidFill>
                <a:srgbClr val="FFFF00"/>
              </a:solidFill>
            </a:endParaRPr>
          </a:p>
        </p:txBody>
      </p:sp>
    </p:spTree>
    <p:extLst>
      <p:ext uri="{BB962C8B-B14F-4D97-AF65-F5344CB8AC3E}">
        <p14:creationId xmlns:p14="http://schemas.microsoft.com/office/powerpoint/2010/main" val="2281640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ea typeface="ＭＳ Ｐゴシック" charset="-128"/>
                <a:cs typeface="ＭＳ Ｐゴシック" charset="-128"/>
              </a:defRPr>
            </a:lvl1pPr>
          </a:lstStyle>
          <a:p>
            <a:pPr>
              <a:defRPr/>
            </a:pPr>
            <a:endParaRPr lang="en-GB"/>
          </a:p>
        </p:txBody>
      </p:sp>
      <p:sp>
        <p:nvSpPr>
          <p:cNvPr id="3" name="Footer Placeholder 2"/>
          <p:cNvSpPr>
            <a:spLocks noGrp="1"/>
          </p:cNvSpPr>
          <p:nvPr>
            <p:ph type="ftr" sz="quarter" idx="11"/>
          </p:nvPr>
        </p:nvSpPr>
        <p:spPr/>
        <p:txBody>
          <a:bodyPr/>
          <a:lstStyle>
            <a:lvl1pPr eaLnBrk="0" hangingPunct="0">
              <a:defRPr>
                <a:latin typeface="Arial" charset="0"/>
                <a:ea typeface="ＭＳ Ｐゴシック" charset="-128"/>
                <a:cs typeface="ＭＳ Ｐゴシック" charset="-128"/>
              </a:defRPr>
            </a:lvl1pPr>
          </a:lstStyle>
          <a:p>
            <a:pPr>
              <a:defRPr/>
            </a:pPr>
            <a:endParaRPr lang="en-GB"/>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defRPr>
            </a:lvl1pPr>
          </a:lstStyle>
          <a:p>
            <a:fld id="{17F99687-A540-4807-A313-B82A273140D1}" type="slidenum">
              <a:rPr lang="en-GB" altLang="en-US"/>
              <a:pPr/>
              <a:t>‹#›</a:t>
            </a:fld>
            <a:endParaRPr lang="en-GB" altLang="en-US"/>
          </a:p>
        </p:txBody>
      </p:sp>
    </p:spTree>
    <p:extLst>
      <p:ext uri="{BB962C8B-B14F-4D97-AF65-F5344CB8AC3E}">
        <p14:creationId xmlns:p14="http://schemas.microsoft.com/office/powerpoint/2010/main" val="3304885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BF5A31C-6D51-40FE-9A76-3FFB1978B3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2707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5D46DB7-2CB1-45FC-8F3C-04D0F4DF71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7607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4D2DE5D-CA9A-4314-8FDE-2D2C65CCC5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123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2F546C-347C-D945-A805-59E1BE131139}" type="datetimeFigureOut">
              <a:rPr lang="en-US" smtClean="0"/>
              <a:pPr/>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EF1E-8C02-CA41-83A6-8A657D72BC46}" type="slidenum">
              <a:rPr lang="en-US" smtClean="0"/>
              <a:pPr/>
              <a:t>‹#›</a:t>
            </a:fld>
            <a:endParaRPr lang="en-US"/>
          </a:p>
        </p:txBody>
      </p:sp>
    </p:spTree>
    <p:extLst>
      <p:ext uri="{BB962C8B-B14F-4D97-AF65-F5344CB8AC3E}">
        <p14:creationId xmlns:p14="http://schemas.microsoft.com/office/powerpoint/2010/main" val="38444925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6D0D777-FEE6-4B77-B13D-AB4324065B3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485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0BBF4E6-BC2F-488B-AAE5-DB82D27476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207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291ABD1-B97B-4B59-96A8-DB3C5E7F91B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9945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3E23966-4012-4EE4-9796-8A473C6F7C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758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EFEB1AB-AFD8-4BFF-AF5B-E75C508E4A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5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21572E5-20E9-4DBA-8E9A-319321E8858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22897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4919A1B-A4B4-43B3-B559-C7EA82508D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37695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EE2FCB8-D022-4EE6-A7DE-EED57F896D1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8023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4F6E2A4-F699-42F1-BBCB-764772E71A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3951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9525"/>
            <a:ext cx="9144000" cy="6867525"/>
          </a:xfrm>
          <a:prstGeom prst="rect">
            <a:avLst/>
          </a:prstGeom>
          <a:solidFill>
            <a:srgbClr val="FFFDE9"/>
          </a:solidFill>
          <a:ln w="9525">
            <a:noFill/>
            <a:miter lim="800000"/>
            <a:headEnd/>
            <a:tailEnd/>
          </a:ln>
          <a:effectLst/>
        </p:spPr>
        <p:txBody>
          <a:bodyPr wrap="none" anchor="ctr">
            <a:prstTxWarp prst="textNoShape">
              <a:avLst/>
            </a:prstTxWarp>
          </a:bodyPr>
          <a:lstStyle/>
          <a:p>
            <a:pPr algn="r" defTabSz="914400" fontAlgn="base">
              <a:spcBef>
                <a:spcPct val="0"/>
              </a:spcBef>
              <a:spcAft>
                <a:spcPct val="0"/>
              </a:spcAft>
              <a:defRPr/>
            </a:pPr>
            <a:endParaRPr lang="en-US" sz="4400">
              <a:solidFill>
                <a:srgbClr val="000000"/>
              </a:solidFill>
              <a:latin typeface="Tahoma" charset="0"/>
            </a:endParaRPr>
          </a:p>
        </p:txBody>
      </p:sp>
      <p:sp>
        <p:nvSpPr>
          <p:cNvPr id="5" name="Rectangle 3"/>
          <p:cNvSpPr>
            <a:spLocks noChangeArrowheads="1"/>
          </p:cNvSpPr>
          <p:nvPr/>
        </p:nvSpPr>
        <p:spPr bwMode="auto">
          <a:xfrm>
            <a:off x="0" y="1295400"/>
            <a:ext cx="9144000" cy="5562600"/>
          </a:xfrm>
          <a:prstGeom prst="rect">
            <a:avLst/>
          </a:prstGeom>
          <a:solidFill>
            <a:srgbClr val="FFFDE9"/>
          </a:solidFill>
          <a:ln w="9525">
            <a:noFill/>
            <a:miter lim="800000"/>
            <a:headEnd/>
            <a:tailEnd/>
          </a:ln>
          <a:effectLst/>
        </p:spPr>
        <p:txBody>
          <a:bodyPr wrap="none" anchor="ctr">
            <a:prstTxWarp prst="textNoShape">
              <a:avLst/>
            </a:prstTxWarp>
          </a:bodyPr>
          <a:lstStyle/>
          <a:p>
            <a:pPr algn="r" defTabSz="914400" fontAlgn="base">
              <a:spcBef>
                <a:spcPct val="0"/>
              </a:spcBef>
              <a:spcAft>
                <a:spcPct val="0"/>
              </a:spcAft>
              <a:defRPr/>
            </a:pPr>
            <a:endParaRPr lang="en-US" sz="4400">
              <a:solidFill>
                <a:srgbClr val="000000"/>
              </a:solidFill>
              <a:latin typeface="Tahoma" charset="0"/>
            </a:endParaRPr>
          </a:p>
        </p:txBody>
      </p:sp>
      <p:pic>
        <p:nvPicPr>
          <p:cNvPr id="6" name="Picture 11"/>
          <p:cNvPicPr>
            <a:picLocks noChangeAspect="1" noChangeArrowheads="1"/>
          </p:cNvPicPr>
          <p:nvPr userDrawn="1"/>
        </p:nvPicPr>
        <p:blipFill>
          <a:blip r:embed="rId2" cstate="email">
            <a:lum bright="-30000" contrast="-30000"/>
          </a:blip>
          <a:srcRect/>
          <a:stretch>
            <a:fillRect/>
          </a:stretch>
        </p:blipFill>
        <p:spPr bwMode="auto">
          <a:xfrm>
            <a:off x="0" y="-11113"/>
            <a:ext cx="9144000" cy="1250951"/>
          </a:xfrm>
          <a:prstGeom prst="rect">
            <a:avLst/>
          </a:prstGeom>
          <a:noFill/>
          <a:ln w="9525">
            <a:noFill/>
            <a:miter lim="800000"/>
            <a:headEnd/>
            <a:tailEnd/>
          </a:ln>
        </p:spPr>
      </p:pic>
      <p:sp>
        <p:nvSpPr>
          <p:cNvPr id="7" name="Text Box 6"/>
          <p:cNvSpPr txBox="1">
            <a:spLocks noChangeAspect="1" noChangeArrowheads="1"/>
          </p:cNvSpPr>
          <p:nvPr/>
        </p:nvSpPr>
        <p:spPr bwMode="auto">
          <a:xfrm>
            <a:off x="455613" y="5940425"/>
            <a:ext cx="8229600" cy="366713"/>
          </a:xfrm>
          <a:prstGeom prst="rect">
            <a:avLst/>
          </a:prstGeom>
          <a:noFill/>
          <a:ln w="9525">
            <a:noFill/>
            <a:miter lim="800000"/>
            <a:headEnd/>
            <a:tailEnd/>
          </a:ln>
          <a:effectLst/>
        </p:spPr>
        <p:txBody>
          <a:bodyPr>
            <a:prstTxWarp prst="textNoShape">
              <a:avLst/>
            </a:prstTxWarp>
          </a:bodyPr>
          <a:lstStyle/>
          <a:p>
            <a:pPr defTabSz="914400" fontAlgn="base">
              <a:spcBef>
                <a:spcPct val="50000"/>
              </a:spcBef>
              <a:spcAft>
                <a:spcPct val="0"/>
              </a:spcAft>
              <a:defRPr/>
            </a:pPr>
            <a:endParaRPr lang="fr-FR">
              <a:solidFill>
                <a:srgbClr val="000000"/>
              </a:solidFill>
              <a:latin typeface="Arial" charset="0"/>
            </a:endParaRPr>
          </a:p>
        </p:txBody>
      </p:sp>
      <p:sp>
        <p:nvSpPr>
          <p:cNvPr id="8" name="Text Box 7"/>
          <p:cNvSpPr txBox="1">
            <a:spLocks noChangeArrowheads="1"/>
          </p:cNvSpPr>
          <p:nvPr/>
        </p:nvSpPr>
        <p:spPr bwMode="auto">
          <a:xfrm>
            <a:off x="1219200" y="152400"/>
            <a:ext cx="7696200" cy="762000"/>
          </a:xfrm>
          <a:prstGeom prst="rect">
            <a:avLst/>
          </a:prstGeom>
          <a:noFill/>
          <a:ln w="9525">
            <a:noFill/>
            <a:miter lim="800000"/>
            <a:headEnd/>
            <a:tailEnd/>
          </a:ln>
          <a:effectLst/>
        </p:spPr>
        <p:txBody>
          <a:bodyPr>
            <a:prstTxWarp prst="textNoShape">
              <a:avLst/>
            </a:prstTxWarp>
            <a:spAutoFit/>
          </a:bodyPr>
          <a:lstStyle/>
          <a:p>
            <a:pPr algn="r" defTabSz="914400" fontAlgn="base">
              <a:spcBef>
                <a:spcPct val="50000"/>
              </a:spcBef>
              <a:spcAft>
                <a:spcPct val="0"/>
              </a:spcAft>
              <a:defRPr/>
            </a:pPr>
            <a:endParaRPr lang="fr-FR" sz="4400">
              <a:solidFill>
                <a:srgbClr val="000000"/>
              </a:solidFill>
              <a:latin typeface="Wildlife" pitchFamily="2" charset="0"/>
            </a:endParaRPr>
          </a:p>
        </p:txBody>
      </p:sp>
      <p:pic>
        <p:nvPicPr>
          <p:cNvPr id="9" name="Picture 9"/>
          <p:cNvPicPr>
            <a:picLocks noChangeAspect="1" noChangeArrowheads="1"/>
          </p:cNvPicPr>
          <p:nvPr/>
        </p:nvPicPr>
        <p:blipFill>
          <a:blip r:embed="rId3" cstate="email"/>
          <a:srcRect/>
          <a:stretch>
            <a:fillRect/>
          </a:stretch>
        </p:blipFill>
        <p:spPr bwMode="auto">
          <a:xfrm>
            <a:off x="239713" y="228600"/>
            <a:ext cx="674687" cy="676275"/>
          </a:xfrm>
          <a:prstGeom prst="rect">
            <a:avLst/>
          </a:prstGeom>
          <a:noFill/>
          <a:ln w="9525">
            <a:noFill/>
            <a:miter lim="800000"/>
            <a:headEnd/>
            <a:tailEnd/>
          </a:ln>
        </p:spPr>
      </p:pic>
      <p:sp>
        <p:nvSpPr>
          <p:cNvPr id="181253" name="Rectangle 5"/>
          <p:cNvSpPr>
            <a:spLocks noGrp="1" noChangeArrowheads="1"/>
          </p:cNvSpPr>
          <p:nvPr>
            <p:ph type="subTitle" idx="1"/>
          </p:nvPr>
        </p:nvSpPr>
        <p:spPr>
          <a:xfrm>
            <a:off x="1638300" y="5876925"/>
            <a:ext cx="7391400" cy="847725"/>
          </a:xfrm>
        </p:spPr>
        <p:txBody>
          <a:bodyPr anchor="ctr"/>
          <a:lstStyle>
            <a:lvl1pPr marL="0" indent="0" algn="r">
              <a:buFont typeface="Wingdings" charset="2"/>
              <a:buNone/>
              <a:defRPr/>
            </a:lvl1pPr>
          </a:lstStyle>
          <a:p>
            <a:r>
              <a:rPr lang="en-US"/>
              <a:t>Click to edit Master subtitle style</a:t>
            </a:r>
          </a:p>
        </p:txBody>
      </p:sp>
      <p:sp>
        <p:nvSpPr>
          <p:cNvPr id="181256" name="Rectangle 8"/>
          <p:cNvSpPr>
            <a:spLocks noGrp="1" noChangeArrowheads="1"/>
          </p:cNvSpPr>
          <p:nvPr>
            <p:ph type="ctrTitle" sz="quarter"/>
          </p:nvPr>
        </p:nvSpPr>
        <p:spPr>
          <a:xfrm>
            <a:off x="1228725" y="104775"/>
            <a:ext cx="7467600" cy="942975"/>
          </a:xfrm>
        </p:spPr>
        <p:txBody>
          <a:bodyPr/>
          <a:lstStyle>
            <a:lvl1pPr>
              <a:defRPr sz="2800"/>
            </a:lvl1pPr>
          </a:lstStyle>
          <a:p>
            <a:r>
              <a:rPr lang="en-US"/>
              <a:t>Click to edit Master title style</a:t>
            </a:r>
          </a:p>
        </p:txBody>
      </p:sp>
    </p:spTree>
    <p:extLst>
      <p:ext uri="{BB962C8B-B14F-4D97-AF65-F5344CB8AC3E}">
        <p14:creationId xmlns:p14="http://schemas.microsoft.com/office/powerpoint/2010/main" val="166053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2F546C-347C-D945-A805-59E1BE131139}" type="datetimeFigureOut">
              <a:rPr lang="en-US" smtClean="0"/>
              <a:pPr/>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6EF1E-8C02-CA41-83A6-8A657D72BC46}" type="slidenum">
              <a:rPr lang="en-US" smtClean="0"/>
              <a:pPr/>
              <a:t>‹#›</a:t>
            </a:fld>
            <a:endParaRPr lang="en-US"/>
          </a:p>
        </p:txBody>
      </p:sp>
    </p:spTree>
    <p:extLst>
      <p:ext uri="{BB962C8B-B14F-4D97-AF65-F5344CB8AC3E}">
        <p14:creationId xmlns:p14="http://schemas.microsoft.com/office/powerpoint/2010/main" val="1802764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2540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02411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0047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8251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62203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5517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9959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10263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1865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4775"/>
            <a:ext cx="2057400" cy="6021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4775"/>
            <a:ext cx="6019800" cy="602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0627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2F546C-347C-D945-A805-59E1BE131139}" type="datetimeFigureOut">
              <a:rPr lang="en-US" smtClean="0"/>
              <a:pPr/>
              <a:t>3/8/2016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46EF1E-8C02-CA41-83A6-8A657D72BC46}" type="slidenum">
              <a:rPr lang="en-US" smtClean="0"/>
              <a:pPr/>
              <a:t>‹#›</a:t>
            </a:fld>
            <a:endParaRPr lang="en-US"/>
          </a:p>
        </p:txBody>
      </p:sp>
    </p:spTree>
    <p:extLst>
      <p:ext uri="{BB962C8B-B14F-4D97-AF65-F5344CB8AC3E}">
        <p14:creationId xmlns:p14="http://schemas.microsoft.com/office/powerpoint/2010/main" val="36590072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9525"/>
            <a:ext cx="9144000" cy="6867525"/>
          </a:xfrm>
          <a:prstGeom prst="rect">
            <a:avLst/>
          </a:prstGeom>
          <a:solidFill>
            <a:srgbClr val="FFFDE9"/>
          </a:solidFill>
          <a:ln w="9525">
            <a:noFill/>
            <a:miter lim="800000"/>
            <a:headEnd/>
            <a:tailEnd/>
          </a:ln>
          <a:effectLst/>
        </p:spPr>
        <p:txBody>
          <a:bodyPr wrap="none" anchor="ctr">
            <a:prstTxWarp prst="textNoShape">
              <a:avLst/>
            </a:prstTxWarp>
          </a:bodyPr>
          <a:lstStyle/>
          <a:p>
            <a:pPr algn="r" defTabSz="914400" fontAlgn="base">
              <a:spcBef>
                <a:spcPct val="0"/>
              </a:spcBef>
              <a:spcAft>
                <a:spcPct val="0"/>
              </a:spcAft>
              <a:defRPr/>
            </a:pPr>
            <a:endParaRPr lang="en-US" sz="4400">
              <a:solidFill>
                <a:srgbClr val="000000"/>
              </a:solidFill>
              <a:latin typeface="Tahoma" charset="0"/>
            </a:endParaRPr>
          </a:p>
        </p:txBody>
      </p:sp>
      <p:sp>
        <p:nvSpPr>
          <p:cNvPr id="5" name="Rectangle 3"/>
          <p:cNvSpPr>
            <a:spLocks noChangeArrowheads="1"/>
          </p:cNvSpPr>
          <p:nvPr/>
        </p:nvSpPr>
        <p:spPr bwMode="auto">
          <a:xfrm>
            <a:off x="0" y="1295400"/>
            <a:ext cx="9144000" cy="5562600"/>
          </a:xfrm>
          <a:prstGeom prst="rect">
            <a:avLst/>
          </a:prstGeom>
          <a:solidFill>
            <a:srgbClr val="FFFDE9"/>
          </a:solidFill>
          <a:ln w="9525">
            <a:noFill/>
            <a:miter lim="800000"/>
            <a:headEnd/>
            <a:tailEnd/>
          </a:ln>
          <a:effectLst/>
        </p:spPr>
        <p:txBody>
          <a:bodyPr wrap="none" anchor="ctr">
            <a:prstTxWarp prst="textNoShape">
              <a:avLst/>
            </a:prstTxWarp>
          </a:bodyPr>
          <a:lstStyle/>
          <a:p>
            <a:pPr algn="r" defTabSz="914400" fontAlgn="base">
              <a:spcBef>
                <a:spcPct val="0"/>
              </a:spcBef>
              <a:spcAft>
                <a:spcPct val="0"/>
              </a:spcAft>
              <a:defRPr/>
            </a:pPr>
            <a:endParaRPr lang="en-US" sz="4400">
              <a:solidFill>
                <a:srgbClr val="000000"/>
              </a:solidFill>
              <a:latin typeface="Tahoma" charset="0"/>
            </a:endParaRPr>
          </a:p>
        </p:txBody>
      </p:sp>
      <p:pic>
        <p:nvPicPr>
          <p:cNvPr id="6" name="Picture 11"/>
          <p:cNvPicPr>
            <a:picLocks noChangeAspect="1" noChangeArrowheads="1"/>
          </p:cNvPicPr>
          <p:nvPr userDrawn="1"/>
        </p:nvPicPr>
        <p:blipFill>
          <a:blip r:embed="rId2" cstate="email">
            <a:lum bright="-30000" contrast="-30000"/>
          </a:blip>
          <a:srcRect/>
          <a:stretch>
            <a:fillRect/>
          </a:stretch>
        </p:blipFill>
        <p:spPr bwMode="auto">
          <a:xfrm>
            <a:off x="0" y="-11113"/>
            <a:ext cx="9144000" cy="1250951"/>
          </a:xfrm>
          <a:prstGeom prst="rect">
            <a:avLst/>
          </a:prstGeom>
          <a:noFill/>
          <a:ln w="9525">
            <a:noFill/>
            <a:miter lim="800000"/>
            <a:headEnd/>
            <a:tailEnd/>
          </a:ln>
        </p:spPr>
      </p:pic>
      <p:sp>
        <p:nvSpPr>
          <p:cNvPr id="7" name="Text Box 6"/>
          <p:cNvSpPr txBox="1">
            <a:spLocks noChangeAspect="1" noChangeArrowheads="1"/>
          </p:cNvSpPr>
          <p:nvPr/>
        </p:nvSpPr>
        <p:spPr bwMode="auto">
          <a:xfrm>
            <a:off x="455613" y="5940425"/>
            <a:ext cx="8229600" cy="366713"/>
          </a:xfrm>
          <a:prstGeom prst="rect">
            <a:avLst/>
          </a:prstGeom>
          <a:noFill/>
          <a:ln w="9525">
            <a:noFill/>
            <a:miter lim="800000"/>
            <a:headEnd/>
            <a:tailEnd/>
          </a:ln>
          <a:effectLst/>
        </p:spPr>
        <p:txBody>
          <a:bodyPr>
            <a:prstTxWarp prst="textNoShape">
              <a:avLst/>
            </a:prstTxWarp>
          </a:bodyPr>
          <a:lstStyle/>
          <a:p>
            <a:pPr defTabSz="914400" fontAlgn="base">
              <a:spcBef>
                <a:spcPct val="50000"/>
              </a:spcBef>
              <a:spcAft>
                <a:spcPct val="0"/>
              </a:spcAft>
              <a:defRPr/>
            </a:pPr>
            <a:endParaRPr lang="fr-FR">
              <a:solidFill>
                <a:srgbClr val="000000"/>
              </a:solidFill>
              <a:latin typeface="Arial" charset="0"/>
            </a:endParaRPr>
          </a:p>
        </p:txBody>
      </p:sp>
      <p:sp>
        <p:nvSpPr>
          <p:cNvPr id="8" name="Text Box 7"/>
          <p:cNvSpPr txBox="1">
            <a:spLocks noChangeArrowheads="1"/>
          </p:cNvSpPr>
          <p:nvPr/>
        </p:nvSpPr>
        <p:spPr bwMode="auto">
          <a:xfrm>
            <a:off x="1219200" y="152400"/>
            <a:ext cx="7696200" cy="762000"/>
          </a:xfrm>
          <a:prstGeom prst="rect">
            <a:avLst/>
          </a:prstGeom>
          <a:noFill/>
          <a:ln w="9525">
            <a:noFill/>
            <a:miter lim="800000"/>
            <a:headEnd/>
            <a:tailEnd/>
          </a:ln>
          <a:effectLst/>
        </p:spPr>
        <p:txBody>
          <a:bodyPr>
            <a:prstTxWarp prst="textNoShape">
              <a:avLst/>
            </a:prstTxWarp>
            <a:spAutoFit/>
          </a:bodyPr>
          <a:lstStyle/>
          <a:p>
            <a:pPr algn="r" defTabSz="914400" fontAlgn="base">
              <a:spcBef>
                <a:spcPct val="50000"/>
              </a:spcBef>
              <a:spcAft>
                <a:spcPct val="0"/>
              </a:spcAft>
              <a:defRPr/>
            </a:pPr>
            <a:endParaRPr lang="fr-FR" sz="4400">
              <a:solidFill>
                <a:srgbClr val="000000"/>
              </a:solidFill>
              <a:latin typeface="Wildlife" pitchFamily="2" charset="0"/>
            </a:endParaRPr>
          </a:p>
        </p:txBody>
      </p:sp>
      <p:pic>
        <p:nvPicPr>
          <p:cNvPr id="9"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9713" y="228600"/>
            <a:ext cx="674687" cy="676275"/>
          </a:xfrm>
          <a:prstGeom prst="rect">
            <a:avLst/>
          </a:prstGeom>
          <a:noFill/>
          <a:ln w="9525">
            <a:noFill/>
            <a:miter lim="800000"/>
            <a:headEnd/>
            <a:tailEnd/>
          </a:ln>
        </p:spPr>
      </p:pic>
      <p:sp>
        <p:nvSpPr>
          <p:cNvPr id="181253" name="Rectangle 5"/>
          <p:cNvSpPr>
            <a:spLocks noGrp="1" noChangeArrowheads="1"/>
          </p:cNvSpPr>
          <p:nvPr>
            <p:ph type="subTitle" idx="1"/>
          </p:nvPr>
        </p:nvSpPr>
        <p:spPr>
          <a:xfrm>
            <a:off x="1638300" y="5876925"/>
            <a:ext cx="7391400" cy="847725"/>
          </a:xfrm>
        </p:spPr>
        <p:txBody>
          <a:bodyPr anchor="ctr"/>
          <a:lstStyle>
            <a:lvl1pPr marL="0" indent="0" algn="r">
              <a:buFont typeface="Wingdings" charset="2"/>
              <a:buNone/>
              <a:defRPr/>
            </a:lvl1pPr>
          </a:lstStyle>
          <a:p>
            <a:r>
              <a:rPr lang="en-US"/>
              <a:t>Click to edit Master subtitle style</a:t>
            </a:r>
          </a:p>
        </p:txBody>
      </p:sp>
      <p:sp>
        <p:nvSpPr>
          <p:cNvPr id="181256" name="Rectangle 8"/>
          <p:cNvSpPr>
            <a:spLocks noGrp="1" noChangeArrowheads="1"/>
          </p:cNvSpPr>
          <p:nvPr>
            <p:ph type="ctrTitle" sz="quarter"/>
          </p:nvPr>
        </p:nvSpPr>
        <p:spPr>
          <a:xfrm>
            <a:off x="1228725" y="104775"/>
            <a:ext cx="7467600" cy="942975"/>
          </a:xfrm>
        </p:spPr>
        <p:txBody>
          <a:bodyPr/>
          <a:lstStyle>
            <a:lvl1pPr>
              <a:defRPr sz="2800"/>
            </a:lvl1pPr>
          </a:lstStyle>
          <a:p>
            <a:r>
              <a:rPr lang="en-US"/>
              <a:t>Click to edit Master title style</a:t>
            </a:r>
          </a:p>
        </p:txBody>
      </p:sp>
    </p:spTree>
    <p:extLst>
      <p:ext uri="{BB962C8B-B14F-4D97-AF65-F5344CB8AC3E}">
        <p14:creationId xmlns:p14="http://schemas.microsoft.com/office/powerpoint/2010/main" val="23297296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25209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288970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65500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4392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38026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160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7947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16651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5266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F546C-347C-D945-A805-59E1BE131139}" type="datetimeFigureOut">
              <a:rPr lang="en-US" smtClean="0"/>
              <a:pPr/>
              <a:t>3/8/2016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46EF1E-8C02-CA41-83A6-8A657D72BC46}" type="slidenum">
              <a:rPr lang="en-US" smtClean="0"/>
              <a:pPr/>
              <a:t>‹#›</a:t>
            </a:fld>
            <a:endParaRPr lang="en-US"/>
          </a:p>
        </p:txBody>
      </p:sp>
    </p:spTree>
    <p:extLst>
      <p:ext uri="{BB962C8B-B14F-4D97-AF65-F5344CB8AC3E}">
        <p14:creationId xmlns:p14="http://schemas.microsoft.com/office/powerpoint/2010/main" val="13643235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4775"/>
            <a:ext cx="2057400" cy="6021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4775"/>
            <a:ext cx="6019800" cy="602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06291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514" indent="0" algn="ctr">
              <a:buNone/>
              <a:defRPr>
                <a:solidFill>
                  <a:schemeClr val="tx1">
                    <a:tint val="75000"/>
                  </a:schemeClr>
                </a:solidFill>
              </a:defRPr>
            </a:lvl2pPr>
            <a:lvl3pPr marL="913040" indent="0" algn="ctr">
              <a:buNone/>
              <a:defRPr>
                <a:solidFill>
                  <a:schemeClr val="tx1">
                    <a:tint val="75000"/>
                  </a:schemeClr>
                </a:solidFill>
              </a:defRPr>
            </a:lvl3pPr>
            <a:lvl4pPr marL="1369570" indent="0" algn="ctr">
              <a:buNone/>
              <a:defRPr>
                <a:solidFill>
                  <a:schemeClr val="tx1">
                    <a:tint val="75000"/>
                  </a:schemeClr>
                </a:solidFill>
              </a:defRPr>
            </a:lvl4pPr>
            <a:lvl5pPr marL="1826089" indent="0" algn="ctr">
              <a:buNone/>
              <a:defRPr>
                <a:solidFill>
                  <a:schemeClr val="tx1">
                    <a:tint val="75000"/>
                  </a:schemeClr>
                </a:solidFill>
              </a:defRPr>
            </a:lvl5pPr>
            <a:lvl6pPr marL="2282607" indent="0" algn="ctr">
              <a:buNone/>
              <a:defRPr>
                <a:solidFill>
                  <a:schemeClr val="tx1">
                    <a:tint val="75000"/>
                  </a:schemeClr>
                </a:solidFill>
              </a:defRPr>
            </a:lvl6pPr>
            <a:lvl7pPr marL="2739135" indent="0" algn="ctr">
              <a:buNone/>
              <a:defRPr>
                <a:solidFill>
                  <a:schemeClr val="tx1">
                    <a:tint val="75000"/>
                  </a:schemeClr>
                </a:solidFill>
              </a:defRPr>
            </a:lvl7pPr>
            <a:lvl8pPr marL="3195653" indent="0" algn="ctr">
              <a:buNone/>
              <a:defRPr>
                <a:solidFill>
                  <a:schemeClr val="tx1">
                    <a:tint val="75000"/>
                  </a:schemeClr>
                </a:solidFill>
              </a:defRPr>
            </a:lvl8pPr>
            <a:lvl9pPr marL="365217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9BD7731-FEEC-422C-8D08-E4A65C6F0A99}" type="datetimeFigureOut">
              <a:rPr lang="en-US" altLang="en-US"/>
              <a:pPr/>
              <a:t>3/8/2016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4442CAD-50FB-4308-9E18-841E7B90F4A0}" type="slidenum">
              <a:rPr lang="en-US" altLang="en-US"/>
              <a:pPr/>
              <a:t>‹#›</a:t>
            </a:fld>
            <a:endParaRPr lang="en-US" altLang="en-US"/>
          </a:p>
        </p:txBody>
      </p:sp>
    </p:spTree>
    <p:extLst>
      <p:ext uri="{BB962C8B-B14F-4D97-AF65-F5344CB8AC3E}">
        <p14:creationId xmlns:p14="http://schemas.microsoft.com/office/powerpoint/2010/main" val="38375725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A722D30-3FEA-4D07-B7A0-054AF4F04679}" type="datetimeFigureOut">
              <a:rPr lang="en-US" altLang="en-US"/>
              <a:pPr/>
              <a:t>3/8/2016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3C2F709-D2C8-4F11-BD2E-59B8B0DC8195}" type="slidenum">
              <a:rPr lang="en-US" altLang="en-US"/>
              <a:pPr/>
              <a:t>‹#›</a:t>
            </a:fld>
            <a:endParaRPr lang="en-US" altLang="en-US"/>
          </a:p>
        </p:txBody>
      </p:sp>
    </p:spTree>
    <p:extLst>
      <p:ext uri="{BB962C8B-B14F-4D97-AF65-F5344CB8AC3E}">
        <p14:creationId xmlns:p14="http://schemas.microsoft.com/office/powerpoint/2010/main" val="41124671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2"/>
            <a:ext cx="7772400" cy="1500187"/>
          </a:xfrm>
        </p:spPr>
        <p:txBody>
          <a:bodyPr anchor="b"/>
          <a:lstStyle>
            <a:lvl1pPr marL="0" indent="0">
              <a:buNone/>
              <a:defRPr sz="2000">
                <a:solidFill>
                  <a:schemeClr val="tx1">
                    <a:tint val="75000"/>
                  </a:schemeClr>
                </a:solidFill>
              </a:defRPr>
            </a:lvl1pPr>
            <a:lvl2pPr marL="456514" indent="0">
              <a:buNone/>
              <a:defRPr sz="1800">
                <a:solidFill>
                  <a:schemeClr val="tx1">
                    <a:tint val="75000"/>
                  </a:schemeClr>
                </a:solidFill>
              </a:defRPr>
            </a:lvl2pPr>
            <a:lvl3pPr marL="913040" indent="0">
              <a:buNone/>
              <a:defRPr sz="1600">
                <a:solidFill>
                  <a:schemeClr val="tx1">
                    <a:tint val="75000"/>
                  </a:schemeClr>
                </a:solidFill>
              </a:defRPr>
            </a:lvl3pPr>
            <a:lvl4pPr marL="1369570" indent="0">
              <a:buNone/>
              <a:defRPr sz="1400">
                <a:solidFill>
                  <a:schemeClr val="tx1">
                    <a:tint val="75000"/>
                  </a:schemeClr>
                </a:solidFill>
              </a:defRPr>
            </a:lvl4pPr>
            <a:lvl5pPr marL="1826089" indent="0">
              <a:buNone/>
              <a:defRPr sz="1400">
                <a:solidFill>
                  <a:schemeClr val="tx1">
                    <a:tint val="75000"/>
                  </a:schemeClr>
                </a:solidFill>
              </a:defRPr>
            </a:lvl5pPr>
            <a:lvl6pPr marL="2282607" indent="0">
              <a:buNone/>
              <a:defRPr sz="1400">
                <a:solidFill>
                  <a:schemeClr val="tx1">
                    <a:tint val="75000"/>
                  </a:schemeClr>
                </a:solidFill>
              </a:defRPr>
            </a:lvl6pPr>
            <a:lvl7pPr marL="2739135" indent="0">
              <a:buNone/>
              <a:defRPr sz="1400">
                <a:solidFill>
                  <a:schemeClr val="tx1">
                    <a:tint val="75000"/>
                  </a:schemeClr>
                </a:solidFill>
              </a:defRPr>
            </a:lvl7pPr>
            <a:lvl8pPr marL="3195653" indent="0">
              <a:buNone/>
              <a:defRPr sz="1400">
                <a:solidFill>
                  <a:schemeClr val="tx1">
                    <a:tint val="75000"/>
                  </a:schemeClr>
                </a:solidFill>
              </a:defRPr>
            </a:lvl8pPr>
            <a:lvl9pPr marL="365217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4545ADB-D388-4072-991E-2BCC3F008455}" type="datetimeFigureOut">
              <a:rPr lang="en-US" altLang="en-US"/>
              <a:pPr/>
              <a:t>3/8/2016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6F158CD-7737-4130-BBCB-C34F32A203E1}" type="slidenum">
              <a:rPr lang="en-US" altLang="en-US"/>
              <a:pPr/>
              <a:t>‹#›</a:t>
            </a:fld>
            <a:endParaRPr lang="en-US" altLang="en-US"/>
          </a:p>
        </p:txBody>
      </p:sp>
    </p:spTree>
    <p:extLst>
      <p:ext uri="{BB962C8B-B14F-4D97-AF65-F5344CB8AC3E}">
        <p14:creationId xmlns:p14="http://schemas.microsoft.com/office/powerpoint/2010/main" val="37313925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2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A6B4272-CF24-4C04-AA64-BC65731A83F3}" type="datetimeFigureOut">
              <a:rPr lang="en-US" altLang="en-US"/>
              <a:pPr/>
              <a:t>3/8/2016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5879E56-2046-47B3-9EA4-4304C24275FC}" type="slidenum">
              <a:rPr lang="en-US" altLang="en-US"/>
              <a:pPr/>
              <a:t>‹#›</a:t>
            </a:fld>
            <a:endParaRPr lang="en-US" altLang="en-US"/>
          </a:p>
        </p:txBody>
      </p:sp>
    </p:spTree>
    <p:extLst>
      <p:ext uri="{BB962C8B-B14F-4D97-AF65-F5344CB8AC3E}">
        <p14:creationId xmlns:p14="http://schemas.microsoft.com/office/powerpoint/2010/main" val="4491465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14" indent="0">
              <a:buNone/>
              <a:defRPr sz="2000" b="1"/>
            </a:lvl2pPr>
            <a:lvl3pPr marL="913040" indent="0">
              <a:buNone/>
              <a:defRPr sz="1800" b="1"/>
            </a:lvl3pPr>
            <a:lvl4pPr marL="1369570" indent="0">
              <a:buNone/>
              <a:defRPr sz="1600" b="1"/>
            </a:lvl4pPr>
            <a:lvl5pPr marL="1826089" indent="0">
              <a:buNone/>
              <a:defRPr sz="1600" b="1"/>
            </a:lvl5pPr>
            <a:lvl6pPr marL="2282607" indent="0">
              <a:buNone/>
              <a:defRPr sz="1600" b="1"/>
            </a:lvl6pPr>
            <a:lvl7pPr marL="2739135" indent="0">
              <a:buNone/>
              <a:defRPr sz="1600" b="1"/>
            </a:lvl7pPr>
            <a:lvl8pPr marL="3195653" indent="0">
              <a:buNone/>
              <a:defRPr sz="1600" b="1"/>
            </a:lvl8pPr>
            <a:lvl9pPr marL="365217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514" indent="0">
              <a:buNone/>
              <a:defRPr sz="2000" b="1"/>
            </a:lvl2pPr>
            <a:lvl3pPr marL="913040" indent="0">
              <a:buNone/>
              <a:defRPr sz="1800" b="1"/>
            </a:lvl3pPr>
            <a:lvl4pPr marL="1369570" indent="0">
              <a:buNone/>
              <a:defRPr sz="1600" b="1"/>
            </a:lvl4pPr>
            <a:lvl5pPr marL="1826089" indent="0">
              <a:buNone/>
              <a:defRPr sz="1600" b="1"/>
            </a:lvl5pPr>
            <a:lvl6pPr marL="2282607" indent="0">
              <a:buNone/>
              <a:defRPr sz="1600" b="1"/>
            </a:lvl6pPr>
            <a:lvl7pPr marL="2739135" indent="0">
              <a:buNone/>
              <a:defRPr sz="1600" b="1"/>
            </a:lvl7pPr>
            <a:lvl8pPr marL="3195653" indent="0">
              <a:buNone/>
              <a:defRPr sz="1600" b="1"/>
            </a:lvl8pPr>
            <a:lvl9pPr marL="365217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7DD448F-9468-47F6-86FD-EF3718B3A65A}" type="datetimeFigureOut">
              <a:rPr lang="en-US" altLang="en-US"/>
              <a:pPr/>
              <a:t>3/8/2016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35BECFA-F170-48C1-B420-6AA3A968E8BA}" type="slidenum">
              <a:rPr lang="en-US" altLang="en-US"/>
              <a:pPr/>
              <a:t>‹#›</a:t>
            </a:fld>
            <a:endParaRPr lang="en-US" altLang="en-US"/>
          </a:p>
        </p:txBody>
      </p:sp>
    </p:spTree>
    <p:extLst>
      <p:ext uri="{BB962C8B-B14F-4D97-AF65-F5344CB8AC3E}">
        <p14:creationId xmlns:p14="http://schemas.microsoft.com/office/powerpoint/2010/main" val="447390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C394895-497D-4AD1-BE97-3331D6CE4387}" type="datetimeFigureOut">
              <a:rPr lang="en-US" altLang="en-US"/>
              <a:pPr/>
              <a:t>3/8/2016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510A9F4-0915-4AE9-A3DE-4E08AC01E8D8}" type="slidenum">
              <a:rPr lang="en-US" altLang="en-US"/>
              <a:pPr/>
              <a:t>‹#›</a:t>
            </a:fld>
            <a:endParaRPr lang="en-US" altLang="en-US"/>
          </a:p>
        </p:txBody>
      </p:sp>
    </p:spTree>
    <p:extLst>
      <p:ext uri="{BB962C8B-B14F-4D97-AF65-F5344CB8AC3E}">
        <p14:creationId xmlns:p14="http://schemas.microsoft.com/office/powerpoint/2010/main" val="21360780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9660469-0EF1-4F9D-ABF0-C3C175714C46}" type="datetimeFigureOut">
              <a:rPr lang="en-US" altLang="en-US"/>
              <a:pPr/>
              <a:t>3/8/2016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259396C-3F75-4337-A14C-95B668F63803}" type="slidenum">
              <a:rPr lang="en-US" altLang="en-US"/>
              <a:pPr/>
              <a:t>‹#›</a:t>
            </a:fld>
            <a:endParaRPr lang="en-US" altLang="en-US"/>
          </a:p>
        </p:txBody>
      </p:sp>
    </p:spTree>
    <p:extLst>
      <p:ext uri="{BB962C8B-B14F-4D97-AF65-F5344CB8AC3E}">
        <p14:creationId xmlns:p14="http://schemas.microsoft.com/office/powerpoint/2010/main" val="1878888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514" indent="0">
              <a:buNone/>
              <a:defRPr sz="1200"/>
            </a:lvl2pPr>
            <a:lvl3pPr marL="913040" indent="0">
              <a:buNone/>
              <a:defRPr sz="1000"/>
            </a:lvl3pPr>
            <a:lvl4pPr marL="1369570" indent="0">
              <a:buNone/>
              <a:defRPr sz="900"/>
            </a:lvl4pPr>
            <a:lvl5pPr marL="1826089" indent="0">
              <a:buNone/>
              <a:defRPr sz="900"/>
            </a:lvl5pPr>
            <a:lvl6pPr marL="2282607" indent="0">
              <a:buNone/>
              <a:defRPr sz="900"/>
            </a:lvl6pPr>
            <a:lvl7pPr marL="2739135" indent="0">
              <a:buNone/>
              <a:defRPr sz="900"/>
            </a:lvl7pPr>
            <a:lvl8pPr marL="3195653" indent="0">
              <a:buNone/>
              <a:defRPr sz="900"/>
            </a:lvl8pPr>
            <a:lvl9pPr marL="365217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7BCE621-BAD4-4BA2-9C14-8A70AA8BD85C}" type="datetimeFigureOut">
              <a:rPr lang="en-US" altLang="en-US"/>
              <a:pPr/>
              <a:t>3/8/2016</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91376BE6-DD86-4BD0-A52E-7789F34621F5}" type="slidenum">
              <a:rPr lang="en-US" altLang="en-US"/>
              <a:pPr/>
              <a:t>‹#›</a:t>
            </a:fld>
            <a:endParaRPr lang="en-US" altLang="en-US">
              <a:solidFill>
                <a:srgbClr val="88A44D"/>
              </a:solidFill>
            </a:endParaRPr>
          </a:p>
        </p:txBody>
      </p:sp>
    </p:spTree>
    <p:extLst>
      <p:ext uri="{BB962C8B-B14F-4D97-AF65-F5344CB8AC3E}">
        <p14:creationId xmlns:p14="http://schemas.microsoft.com/office/powerpoint/2010/main" val="40572936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514" indent="0">
              <a:buNone/>
              <a:defRPr sz="2800"/>
            </a:lvl2pPr>
            <a:lvl3pPr marL="913040" indent="0">
              <a:buNone/>
              <a:defRPr sz="2400"/>
            </a:lvl3pPr>
            <a:lvl4pPr marL="1369570" indent="0">
              <a:buNone/>
              <a:defRPr sz="2000"/>
            </a:lvl4pPr>
            <a:lvl5pPr marL="1826089" indent="0">
              <a:buNone/>
              <a:defRPr sz="2000"/>
            </a:lvl5pPr>
            <a:lvl6pPr marL="2282607" indent="0">
              <a:buNone/>
              <a:defRPr sz="2000"/>
            </a:lvl6pPr>
            <a:lvl7pPr marL="2739135" indent="0">
              <a:buNone/>
              <a:defRPr sz="2000"/>
            </a:lvl7pPr>
            <a:lvl8pPr marL="3195653" indent="0">
              <a:buNone/>
              <a:defRPr sz="2000"/>
            </a:lvl8pPr>
            <a:lvl9pPr marL="3652177"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14" indent="0">
              <a:buNone/>
              <a:defRPr sz="1200"/>
            </a:lvl2pPr>
            <a:lvl3pPr marL="913040" indent="0">
              <a:buNone/>
              <a:defRPr sz="1000"/>
            </a:lvl3pPr>
            <a:lvl4pPr marL="1369570" indent="0">
              <a:buNone/>
              <a:defRPr sz="900"/>
            </a:lvl4pPr>
            <a:lvl5pPr marL="1826089" indent="0">
              <a:buNone/>
              <a:defRPr sz="900"/>
            </a:lvl5pPr>
            <a:lvl6pPr marL="2282607" indent="0">
              <a:buNone/>
              <a:defRPr sz="900"/>
            </a:lvl6pPr>
            <a:lvl7pPr marL="2739135" indent="0">
              <a:buNone/>
              <a:defRPr sz="900"/>
            </a:lvl7pPr>
            <a:lvl8pPr marL="3195653" indent="0">
              <a:buNone/>
              <a:defRPr sz="900"/>
            </a:lvl8pPr>
            <a:lvl9pPr marL="3652177"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30605B1-BCA9-420A-A94D-D140E3DC1DF3}" type="datetimeFigureOut">
              <a:rPr lang="en-US" altLang="en-US"/>
              <a:pPr/>
              <a:t>3/8/2016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E217DBF-0B68-4428-A16F-11E44449163C}" type="slidenum">
              <a:rPr lang="en-US" altLang="en-US"/>
              <a:pPr/>
              <a:t>‹#›</a:t>
            </a:fld>
            <a:endParaRPr lang="en-US" altLang="en-US"/>
          </a:p>
        </p:txBody>
      </p:sp>
    </p:spTree>
    <p:extLst>
      <p:ext uri="{BB962C8B-B14F-4D97-AF65-F5344CB8AC3E}">
        <p14:creationId xmlns:p14="http://schemas.microsoft.com/office/powerpoint/2010/main" val="236067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F546C-347C-D945-A805-59E1BE131139}" type="datetimeFigureOut">
              <a:rPr lang="en-US" smtClean="0"/>
              <a:pPr/>
              <a:t>3/8/2016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46EF1E-8C02-CA41-83A6-8A657D72BC46}" type="slidenum">
              <a:rPr lang="en-US" smtClean="0"/>
              <a:pPr/>
              <a:t>‹#›</a:t>
            </a:fld>
            <a:endParaRPr lang="en-US"/>
          </a:p>
        </p:txBody>
      </p:sp>
    </p:spTree>
    <p:extLst>
      <p:ext uri="{BB962C8B-B14F-4D97-AF65-F5344CB8AC3E}">
        <p14:creationId xmlns:p14="http://schemas.microsoft.com/office/powerpoint/2010/main" val="6985587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D790892-8C80-4A11-803B-833C6DC9AC5A}" type="datetimeFigureOut">
              <a:rPr lang="en-US" altLang="en-US"/>
              <a:pPr/>
              <a:t>3/8/2016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A24631A-4DF7-4028-B8C7-5BFE44F07CA5}" type="slidenum">
              <a:rPr lang="en-US" altLang="en-US"/>
              <a:pPr/>
              <a:t>‹#›</a:t>
            </a:fld>
            <a:endParaRPr lang="en-US" altLang="en-US"/>
          </a:p>
        </p:txBody>
      </p:sp>
    </p:spTree>
    <p:extLst>
      <p:ext uri="{BB962C8B-B14F-4D97-AF65-F5344CB8AC3E}">
        <p14:creationId xmlns:p14="http://schemas.microsoft.com/office/powerpoint/2010/main" val="4207027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1E7D951-9A41-480F-8602-FB2B0553C0D6}" type="datetimeFigureOut">
              <a:rPr lang="en-US" altLang="en-US"/>
              <a:pPr/>
              <a:t>3/8/2016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88ABD91-9A21-4B0C-A280-CBEB821919FC}" type="slidenum">
              <a:rPr lang="en-US" altLang="en-US"/>
              <a:pPr/>
              <a:t>‹#›</a:t>
            </a:fld>
            <a:endParaRPr lang="en-US" altLang="en-US"/>
          </a:p>
        </p:txBody>
      </p:sp>
    </p:spTree>
    <p:extLst>
      <p:ext uri="{BB962C8B-B14F-4D97-AF65-F5344CB8AC3E}">
        <p14:creationId xmlns:p14="http://schemas.microsoft.com/office/powerpoint/2010/main" val="27919601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514" indent="0" algn="ctr">
              <a:buNone/>
              <a:defRPr>
                <a:solidFill>
                  <a:schemeClr val="tx1">
                    <a:tint val="75000"/>
                  </a:schemeClr>
                </a:solidFill>
              </a:defRPr>
            </a:lvl2pPr>
            <a:lvl3pPr marL="913040" indent="0" algn="ctr">
              <a:buNone/>
              <a:defRPr>
                <a:solidFill>
                  <a:schemeClr val="tx1">
                    <a:tint val="75000"/>
                  </a:schemeClr>
                </a:solidFill>
              </a:defRPr>
            </a:lvl3pPr>
            <a:lvl4pPr marL="1369570" indent="0" algn="ctr">
              <a:buNone/>
              <a:defRPr>
                <a:solidFill>
                  <a:schemeClr val="tx1">
                    <a:tint val="75000"/>
                  </a:schemeClr>
                </a:solidFill>
              </a:defRPr>
            </a:lvl4pPr>
            <a:lvl5pPr marL="1826089" indent="0" algn="ctr">
              <a:buNone/>
              <a:defRPr>
                <a:solidFill>
                  <a:schemeClr val="tx1">
                    <a:tint val="75000"/>
                  </a:schemeClr>
                </a:solidFill>
              </a:defRPr>
            </a:lvl5pPr>
            <a:lvl6pPr marL="2282607" indent="0" algn="ctr">
              <a:buNone/>
              <a:defRPr>
                <a:solidFill>
                  <a:schemeClr val="tx1">
                    <a:tint val="75000"/>
                  </a:schemeClr>
                </a:solidFill>
              </a:defRPr>
            </a:lvl6pPr>
            <a:lvl7pPr marL="2739135" indent="0" algn="ctr">
              <a:buNone/>
              <a:defRPr>
                <a:solidFill>
                  <a:schemeClr val="tx1">
                    <a:tint val="75000"/>
                  </a:schemeClr>
                </a:solidFill>
              </a:defRPr>
            </a:lvl7pPr>
            <a:lvl8pPr marL="3195653" indent="0" algn="ctr">
              <a:buNone/>
              <a:defRPr>
                <a:solidFill>
                  <a:schemeClr val="tx1">
                    <a:tint val="75000"/>
                  </a:schemeClr>
                </a:solidFill>
              </a:defRPr>
            </a:lvl8pPr>
            <a:lvl9pPr marL="365217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13FEF0D-A126-4FF0-BBD7-245681F520FA}" type="datetimeFigureOut">
              <a:rPr lang="en-US" altLang="en-US"/>
              <a:pPr/>
              <a:t>3/8/2016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74B3344-1B43-4086-9538-29E3BDF283F9}" type="slidenum">
              <a:rPr lang="en-US" altLang="en-US"/>
              <a:pPr/>
              <a:t>‹#›</a:t>
            </a:fld>
            <a:endParaRPr lang="en-US" altLang="en-US"/>
          </a:p>
        </p:txBody>
      </p:sp>
    </p:spTree>
    <p:extLst>
      <p:ext uri="{BB962C8B-B14F-4D97-AF65-F5344CB8AC3E}">
        <p14:creationId xmlns:p14="http://schemas.microsoft.com/office/powerpoint/2010/main" val="20192231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1E1F21B-D024-4F2C-81CE-6FED10DD87B4}" type="datetimeFigureOut">
              <a:rPr lang="en-US" altLang="en-US"/>
              <a:pPr/>
              <a:t>3/8/2016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DA4722E-3D5C-4307-8AA2-D5DADCB9D300}" type="slidenum">
              <a:rPr lang="en-US" altLang="en-US"/>
              <a:pPr/>
              <a:t>‹#›</a:t>
            </a:fld>
            <a:endParaRPr lang="en-US" altLang="en-US"/>
          </a:p>
        </p:txBody>
      </p:sp>
    </p:spTree>
    <p:extLst>
      <p:ext uri="{BB962C8B-B14F-4D97-AF65-F5344CB8AC3E}">
        <p14:creationId xmlns:p14="http://schemas.microsoft.com/office/powerpoint/2010/main" val="34743119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2"/>
            <a:ext cx="7772400" cy="1500187"/>
          </a:xfrm>
        </p:spPr>
        <p:txBody>
          <a:bodyPr anchor="b"/>
          <a:lstStyle>
            <a:lvl1pPr marL="0" indent="0">
              <a:buNone/>
              <a:defRPr sz="2000">
                <a:solidFill>
                  <a:schemeClr val="tx1">
                    <a:tint val="75000"/>
                  </a:schemeClr>
                </a:solidFill>
              </a:defRPr>
            </a:lvl1pPr>
            <a:lvl2pPr marL="456514" indent="0">
              <a:buNone/>
              <a:defRPr sz="1800">
                <a:solidFill>
                  <a:schemeClr val="tx1">
                    <a:tint val="75000"/>
                  </a:schemeClr>
                </a:solidFill>
              </a:defRPr>
            </a:lvl2pPr>
            <a:lvl3pPr marL="913040" indent="0">
              <a:buNone/>
              <a:defRPr sz="1600">
                <a:solidFill>
                  <a:schemeClr val="tx1">
                    <a:tint val="75000"/>
                  </a:schemeClr>
                </a:solidFill>
              </a:defRPr>
            </a:lvl3pPr>
            <a:lvl4pPr marL="1369570" indent="0">
              <a:buNone/>
              <a:defRPr sz="1400">
                <a:solidFill>
                  <a:schemeClr val="tx1">
                    <a:tint val="75000"/>
                  </a:schemeClr>
                </a:solidFill>
              </a:defRPr>
            </a:lvl4pPr>
            <a:lvl5pPr marL="1826089" indent="0">
              <a:buNone/>
              <a:defRPr sz="1400">
                <a:solidFill>
                  <a:schemeClr val="tx1">
                    <a:tint val="75000"/>
                  </a:schemeClr>
                </a:solidFill>
              </a:defRPr>
            </a:lvl5pPr>
            <a:lvl6pPr marL="2282607" indent="0">
              <a:buNone/>
              <a:defRPr sz="1400">
                <a:solidFill>
                  <a:schemeClr val="tx1">
                    <a:tint val="75000"/>
                  </a:schemeClr>
                </a:solidFill>
              </a:defRPr>
            </a:lvl6pPr>
            <a:lvl7pPr marL="2739135" indent="0">
              <a:buNone/>
              <a:defRPr sz="1400">
                <a:solidFill>
                  <a:schemeClr val="tx1">
                    <a:tint val="75000"/>
                  </a:schemeClr>
                </a:solidFill>
              </a:defRPr>
            </a:lvl7pPr>
            <a:lvl8pPr marL="3195653" indent="0">
              <a:buNone/>
              <a:defRPr sz="1400">
                <a:solidFill>
                  <a:schemeClr val="tx1">
                    <a:tint val="75000"/>
                  </a:schemeClr>
                </a:solidFill>
              </a:defRPr>
            </a:lvl8pPr>
            <a:lvl9pPr marL="365217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689CF0B-CBBA-4154-BC0F-DE5321DAC247}" type="datetimeFigureOut">
              <a:rPr lang="en-US" altLang="en-US"/>
              <a:pPr/>
              <a:t>3/8/2016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45E355A-FE2D-46A8-8EBE-66D9D1004463}" type="slidenum">
              <a:rPr lang="en-US" altLang="en-US"/>
              <a:pPr/>
              <a:t>‹#›</a:t>
            </a:fld>
            <a:endParaRPr lang="en-US" altLang="en-US"/>
          </a:p>
        </p:txBody>
      </p:sp>
    </p:spTree>
    <p:extLst>
      <p:ext uri="{BB962C8B-B14F-4D97-AF65-F5344CB8AC3E}">
        <p14:creationId xmlns:p14="http://schemas.microsoft.com/office/powerpoint/2010/main" val="5078694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2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072113E-D8A8-4441-BFB5-4ED5CFED50C4}" type="datetimeFigureOut">
              <a:rPr lang="en-US" altLang="en-US"/>
              <a:pPr/>
              <a:t>3/8/2016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472D4AC-92C4-4970-AF3D-75D2E8F78323}" type="slidenum">
              <a:rPr lang="en-US" altLang="en-US"/>
              <a:pPr/>
              <a:t>‹#›</a:t>
            </a:fld>
            <a:endParaRPr lang="en-US" altLang="en-US"/>
          </a:p>
        </p:txBody>
      </p:sp>
    </p:spTree>
    <p:extLst>
      <p:ext uri="{BB962C8B-B14F-4D97-AF65-F5344CB8AC3E}">
        <p14:creationId xmlns:p14="http://schemas.microsoft.com/office/powerpoint/2010/main" val="39659385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14" indent="0">
              <a:buNone/>
              <a:defRPr sz="2000" b="1"/>
            </a:lvl2pPr>
            <a:lvl3pPr marL="913040" indent="0">
              <a:buNone/>
              <a:defRPr sz="1800" b="1"/>
            </a:lvl3pPr>
            <a:lvl4pPr marL="1369570" indent="0">
              <a:buNone/>
              <a:defRPr sz="1600" b="1"/>
            </a:lvl4pPr>
            <a:lvl5pPr marL="1826089" indent="0">
              <a:buNone/>
              <a:defRPr sz="1600" b="1"/>
            </a:lvl5pPr>
            <a:lvl6pPr marL="2282607" indent="0">
              <a:buNone/>
              <a:defRPr sz="1600" b="1"/>
            </a:lvl6pPr>
            <a:lvl7pPr marL="2739135" indent="0">
              <a:buNone/>
              <a:defRPr sz="1600" b="1"/>
            </a:lvl7pPr>
            <a:lvl8pPr marL="3195653" indent="0">
              <a:buNone/>
              <a:defRPr sz="1600" b="1"/>
            </a:lvl8pPr>
            <a:lvl9pPr marL="365217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514" indent="0">
              <a:buNone/>
              <a:defRPr sz="2000" b="1"/>
            </a:lvl2pPr>
            <a:lvl3pPr marL="913040" indent="0">
              <a:buNone/>
              <a:defRPr sz="1800" b="1"/>
            </a:lvl3pPr>
            <a:lvl4pPr marL="1369570" indent="0">
              <a:buNone/>
              <a:defRPr sz="1600" b="1"/>
            </a:lvl4pPr>
            <a:lvl5pPr marL="1826089" indent="0">
              <a:buNone/>
              <a:defRPr sz="1600" b="1"/>
            </a:lvl5pPr>
            <a:lvl6pPr marL="2282607" indent="0">
              <a:buNone/>
              <a:defRPr sz="1600" b="1"/>
            </a:lvl6pPr>
            <a:lvl7pPr marL="2739135" indent="0">
              <a:buNone/>
              <a:defRPr sz="1600" b="1"/>
            </a:lvl7pPr>
            <a:lvl8pPr marL="3195653" indent="0">
              <a:buNone/>
              <a:defRPr sz="1600" b="1"/>
            </a:lvl8pPr>
            <a:lvl9pPr marL="365217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6611DFE-0FB2-466F-B951-CDE5773C95C0}" type="datetimeFigureOut">
              <a:rPr lang="en-US" altLang="en-US"/>
              <a:pPr/>
              <a:t>3/8/2016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54DC9DA-DB38-421F-9FEA-FFDD43C5DA25}" type="slidenum">
              <a:rPr lang="en-US" altLang="en-US"/>
              <a:pPr/>
              <a:t>‹#›</a:t>
            </a:fld>
            <a:endParaRPr lang="en-US" altLang="en-US"/>
          </a:p>
        </p:txBody>
      </p:sp>
    </p:spTree>
    <p:extLst>
      <p:ext uri="{BB962C8B-B14F-4D97-AF65-F5344CB8AC3E}">
        <p14:creationId xmlns:p14="http://schemas.microsoft.com/office/powerpoint/2010/main" val="24841130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477BADA-A824-4DB9-AB32-91DD197916F9}" type="datetimeFigureOut">
              <a:rPr lang="en-US" altLang="en-US"/>
              <a:pPr/>
              <a:t>3/8/2016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CB58AA8-5ECA-42B8-83F1-A161E4438B91}" type="slidenum">
              <a:rPr lang="en-US" altLang="en-US"/>
              <a:pPr/>
              <a:t>‹#›</a:t>
            </a:fld>
            <a:endParaRPr lang="en-US" altLang="en-US"/>
          </a:p>
        </p:txBody>
      </p:sp>
    </p:spTree>
    <p:extLst>
      <p:ext uri="{BB962C8B-B14F-4D97-AF65-F5344CB8AC3E}">
        <p14:creationId xmlns:p14="http://schemas.microsoft.com/office/powerpoint/2010/main" val="6134716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EC3C2F8-CAF1-4A01-BDE5-1164449E2286}" type="datetimeFigureOut">
              <a:rPr lang="en-US" altLang="en-US"/>
              <a:pPr/>
              <a:t>3/8/2016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AE4A172-7BAA-4917-A9D6-41BA0830C6A1}" type="slidenum">
              <a:rPr lang="en-US" altLang="en-US"/>
              <a:pPr/>
              <a:t>‹#›</a:t>
            </a:fld>
            <a:endParaRPr lang="en-US" altLang="en-US"/>
          </a:p>
        </p:txBody>
      </p:sp>
    </p:spTree>
    <p:extLst>
      <p:ext uri="{BB962C8B-B14F-4D97-AF65-F5344CB8AC3E}">
        <p14:creationId xmlns:p14="http://schemas.microsoft.com/office/powerpoint/2010/main" val="9035567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514" indent="0">
              <a:buNone/>
              <a:defRPr sz="1200"/>
            </a:lvl2pPr>
            <a:lvl3pPr marL="913040" indent="0">
              <a:buNone/>
              <a:defRPr sz="1000"/>
            </a:lvl3pPr>
            <a:lvl4pPr marL="1369570" indent="0">
              <a:buNone/>
              <a:defRPr sz="900"/>
            </a:lvl4pPr>
            <a:lvl5pPr marL="1826089" indent="0">
              <a:buNone/>
              <a:defRPr sz="900"/>
            </a:lvl5pPr>
            <a:lvl6pPr marL="2282607" indent="0">
              <a:buNone/>
              <a:defRPr sz="900"/>
            </a:lvl6pPr>
            <a:lvl7pPr marL="2739135" indent="0">
              <a:buNone/>
              <a:defRPr sz="900"/>
            </a:lvl7pPr>
            <a:lvl8pPr marL="3195653" indent="0">
              <a:buNone/>
              <a:defRPr sz="900"/>
            </a:lvl8pPr>
            <a:lvl9pPr marL="365217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E5FB73B-ECCA-4A0C-97E4-0A65DB0B778D}" type="datetimeFigureOut">
              <a:rPr lang="en-US" altLang="en-US"/>
              <a:pPr/>
              <a:t>3/8/2016</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F475259-E50F-4C14-BB42-B353CBFB3B05}" type="slidenum">
              <a:rPr lang="en-US" altLang="en-US"/>
              <a:pPr/>
              <a:t>‹#›</a:t>
            </a:fld>
            <a:endParaRPr lang="en-US" altLang="en-US">
              <a:solidFill>
                <a:srgbClr val="88A44D"/>
              </a:solidFill>
            </a:endParaRPr>
          </a:p>
        </p:txBody>
      </p:sp>
    </p:spTree>
    <p:extLst>
      <p:ext uri="{BB962C8B-B14F-4D97-AF65-F5344CB8AC3E}">
        <p14:creationId xmlns:p14="http://schemas.microsoft.com/office/powerpoint/2010/main" val="40296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F546C-347C-D945-A805-59E1BE131139}" type="datetimeFigureOut">
              <a:rPr lang="en-US" smtClean="0"/>
              <a:pPr/>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6EF1E-8C02-CA41-83A6-8A657D72BC46}" type="slidenum">
              <a:rPr lang="en-US" smtClean="0"/>
              <a:pPr/>
              <a:t>‹#›</a:t>
            </a:fld>
            <a:endParaRPr lang="en-US"/>
          </a:p>
        </p:txBody>
      </p:sp>
    </p:spTree>
    <p:extLst>
      <p:ext uri="{BB962C8B-B14F-4D97-AF65-F5344CB8AC3E}">
        <p14:creationId xmlns:p14="http://schemas.microsoft.com/office/powerpoint/2010/main" val="24290095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514" indent="0">
              <a:buNone/>
              <a:defRPr sz="2800"/>
            </a:lvl2pPr>
            <a:lvl3pPr marL="913040" indent="0">
              <a:buNone/>
              <a:defRPr sz="2400"/>
            </a:lvl3pPr>
            <a:lvl4pPr marL="1369570" indent="0">
              <a:buNone/>
              <a:defRPr sz="2000"/>
            </a:lvl4pPr>
            <a:lvl5pPr marL="1826089" indent="0">
              <a:buNone/>
              <a:defRPr sz="2000"/>
            </a:lvl5pPr>
            <a:lvl6pPr marL="2282607" indent="0">
              <a:buNone/>
              <a:defRPr sz="2000"/>
            </a:lvl6pPr>
            <a:lvl7pPr marL="2739135" indent="0">
              <a:buNone/>
              <a:defRPr sz="2000"/>
            </a:lvl7pPr>
            <a:lvl8pPr marL="3195653" indent="0">
              <a:buNone/>
              <a:defRPr sz="2000"/>
            </a:lvl8pPr>
            <a:lvl9pPr marL="3652177"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14" indent="0">
              <a:buNone/>
              <a:defRPr sz="1200"/>
            </a:lvl2pPr>
            <a:lvl3pPr marL="913040" indent="0">
              <a:buNone/>
              <a:defRPr sz="1000"/>
            </a:lvl3pPr>
            <a:lvl4pPr marL="1369570" indent="0">
              <a:buNone/>
              <a:defRPr sz="900"/>
            </a:lvl4pPr>
            <a:lvl5pPr marL="1826089" indent="0">
              <a:buNone/>
              <a:defRPr sz="900"/>
            </a:lvl5pPr>
            <a:lvl6pPr marL="2282607" indent="0">
              <a:buNone/>
              <a:defRPr sz="900"/>
            </a:lvl6pPr>
            <a:lvl7pPr marL="2739135" indent="0">
              <a:buNone/>
              <a:defRPr sz="900"/>
            </a:lvl7pPr>
            <a:lvl8pPr marL="3195653" indent="0">
              <a:buNone/>
              <a:defRPr sz="900"/>
            </a:lvl8pPr>
            <a:lvl9pPr marL="3652177"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ED6ECF2-48B2-485D-AF10-90FD92F6AC97}" type="datetimeFigureOut">
              <a:rPr lang="en-US" altLang="en-US"/>
              <a:pPr/>
              <a:t>3/8/2016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5EA842C-F18A-46B0-BE92-F09B216D0DAE}" type="slidenum">
              <a:rPr lang="en-US" altLang="en-US"/>
              <a:pPr/>
              <a:t>‹#›</a:t>
            </a:fld>
            <a:endParaRPr lang="en-US" altLang="en-US"/>
          </a:p>
        </p:txBody>
      </p:sp>
    </p:spTree>
    <p:extLst>
      <p:ext uri="{BB962C8B-B14F-4D97-AF65-F5344CB8AC3E}">
        <p14:creationId xmlns:p14="http://schemas.microsoft.com/office/powerpoint/2010/main" val="29287464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7442ABD-BEFD-4E9D-B03E-9F8D91F3845A}" type="datetimeFigureOut">
              <a:rPr lang="en-US" altLang="en-US"/>
              <a:pPr/>
              <a:t>3/8/2016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CD63465-EC73-4B25-80BC-9905ADB1220A}" type="slidenum">
              <a:rPr lang="en-US" altLang="en-US"/>
              <a:pPr/>
              <a:t>‹#›</a:t>
            </a:fld>
            <a:endParaRPr lang="en-US" altLang="en-US"/>
          </a:p>
        </p:txBody>
      </p:sp>
    </p:spTree>
    <p:extLst>
      <p:ext uri="{BB962C8B-B14F-4D97-AF65-F5344CB8AC3E}">
        <p14:creationId xmlns:p14="http://schemas.microsoft.com/office/powerpoint/2010/main" val="36391421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405E13-2C5A-4778-8C2D-ACE4E17E55CA}" type="datetimeFigureOut">
              <a:rPr lang="en-US" altLang="en-US"/>
              <a:pPr/>
              <a:t>3/8/2016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87A5A70-3BDE-49D4-B7B3-7B28689289E4}" type="slidenum">
              <a:rPr lang="en-US" altLang="en-US"/>
              <a:pPr/>
              <a:t>‹#›</a:t>
            </a:fld>
            <a:endParaRPr lang="en-US" altLang="en-US"/>
          </a:p>
        </p:txBody>
      </p:sp>
    </p:spTree>
    <p:extLst>
      <p:ext uri="{BB962C8B-B14F-4D97-AF65-F5344CB8AC3E}">
        <p14:creationId xmlns:p14="http://schemas.microsoft.com/office/powerpoint/2010/main" val="32905038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1_Title Only">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 name="Shape 30"/>
          <p:cNvSpPr>
            <a:spLocks noChangeArrowheads="1"/>
          </p:cNvSpPr>
          <p:nvPr/>
        </p:nvSpPr>
        <p:spPr bwMode="auto">
          <a:xfrm>
            <a:off x="8582025" y="6557963"/>
            <a:ext cx="5619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7431" tIns="27431" rIns="27431" bIns="27431" anchor="ct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fontAlgn="base">
              <a:spcBef>
                <a:spcPct val="0"/>
              </a:spcBef>
              <a:spcAft>
                <a:spcPct val="0"/>
              </a:spcAft>
            </a:pPr>
            <a:r>
              <a:rPr lang="en-US" altLang="en-US" sz="1100" smtClean="0">
                <a:solidFill>
                  <a:srgbClr val="000000"/>
                </a:solidFill>
                <a:latin typeface="Century Gothic" panose="020B0502020202020204" pitchFamily="34" charset="0"/>
                <a:cs typeface="Arial" panose="020B0604020202020204" pitchFamily="34" charset="0"/>
                <a:sym typeface="Century Gothic" panose="020B0502020202020204" pitchFamily="34" charset="0"/>
              </a:rPr>
              <a:t>‹#›</a:t>
            </a:r>
          </a:p>
        </p:txBody>
      </p:sp>
      <p:sp>
        <p:nvSpPr>
          <p:cNvPr id="3" name="Shape 31"/>
          <p:cNvSpPr>
            <a:spLocks noChangeArrowheads="1"/>
          </p:cNvSpPr>
          <p:nvPr/>
        </p:nvSpPr>
        <p:spPr bwMode="auto">
          <a:xfrm>
            <a:off x="8582025" y="6557963"/>
            <a:ext cx="5619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7431" tIns="27431" rIns="27431" bIns="27431" anchor="ct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fontAlgn="base">
              <a:spcBef>
                <a:spcPct val="0"/>
              </a:spcBef>
              <a:spcAft>
                <a:spcPct val="0"/>
              </a:spcAft>
            </a:pPr>
            <a:r>
              <a:rPr lang="en-US" altLang="en-US" sz="1100" smtClean="0">
                <a:solidFill>
                  <a:srgbClr val="000000"/>
                </a:solidFill>
                <a:latin typeface="Century Gothic" panose="020B0502020202020204" pitchFamily="34" charset="0"/>
                <a:cs typeface="Arial" panose="020B0604020202020204" pitchFamily="34" charset="0"/>
                <a:sym typeface="Century Gothic" panose="020B0502020202020204" pitchFamily="34" charset="0"/>
              </a:rPr>
              <a:t>‹#›</a:t>
            </a:r>
          </a:p>
        </p:txBody>
      </p:sp>
    </p:spTree>
    <p:extLst>
      <p:ext uri="{BB962C8B-B14F-4D97-AF65-F5344CB8AC3E}">
        <p14:creationId xmlns:p14="http://schemas.microsoft.com/office/powerpoint/2010/main" val="2199200285"/>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2D366E-F670-4CF0-9C32-4E9B166434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92531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081E24-13FB-4F13-A6EF-75352381AC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56305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6CA4E9-7211-4CFB-A73E-E2DE5BED58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05091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2383BE-CBA7-42E8-968C-57DE3644CC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93943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40686B5-26BC-4CE1-A978-FC513DC886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67699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A7A9DF-DA12-402F-98CE-34BBDF5384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995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F546C-347C-D945-A805-59E1BE131139}" type="datetimeFigureOut">
              <a:rPr lang="en-US" smtClean="0"/>
              <a:pPr/>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6EF1E-8C02-CA41-83A6-8A657D72BC46}" type="slidenum">
              <a:rPr lang="en-US" smtClean="0"/>
              <a:pPr/>
              <a:t>‹#›</a:t>
            </a:fld>
            <a:endParaRPr lang="en-US"/>
          </a:p>
        </p:txBody>
      </p:sp>
    </p:spTree>
    <p:extLst>
      <p:ext uri="{BB962C8B-B14F-4D97-AF65-F5344CB8AC3E}">
        <p14:creationId xmlns:p14="http://schemas.microsoft.com/office/powerpoint/2010/main" val="15659087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EACE47-1CE5-4206-9E77-CF387E3014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88852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DCD7D5-84DE-4373-9880-7896CEB2F9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9936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166561-12A9-4DB0-B0AD-A8A0ED1718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73422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DE05B1-F5A6-4FFE-B10C-E3808922FD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7249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CAFA1A-BEAF-48F5-A8CB-7A1A10318F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40754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254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55700"/>
            <a:ext cx="3810000" cy="4451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55700"/>
            <a:ext cx="3810000" cy="2149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457575"/>
            <a:ext cx="3810000" cy="2149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fld id="{78B62C99-F501-433E-A500-8BE40B93131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44861567"/>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97FEEB0-4C2D-4E0B-A8CC-93DBF8A5F4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63123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832D657B-8234-42BF-BCFD-4637C69BB6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44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8.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9.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F546C-347C-D945-A805-59E1BE131139}" type="datetimeFigureOut">
              <a:rPr lang="en-US" smtClean="0"/>
              <a:pPr/>
              <a:t>3/8/2016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6EF1E-8C02-CA41-83A6-8A657D72BC46}" type="slidenum">
              <a:rPr lang="en-US" smtClean="0"/>
              <a:pPr/>
              <a:t>‹#›</a:t>
            </a:fld>
            <a:endParaRPr lang="en-US"/>
          </a:p>
        </p:txBody>
      </p:sp>
    </p:spTree>
    <p:extLst>
      <p:ext uri="{BB962C8B-B14F-4D97-AF65-F5344CB8AC3E}">
        <p14:creationId xmlns:p14="http://schemas.microsoft.com/office/powerpoint/2010/main" val="385080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231" tIns="45618" rIns="91231" bIns="45618"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231" tIns="45618" rIns="91231" bIns="4561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34" y="6248400"/>
            <a:ext cx="1905000" cy="457200"/>
          </a:xfrm>
          <a:prstGeom prst="rect">
            <a:avLst/>
          </a:prstGeom>
          <a:noFill/>
          <a:ln w="9525">
            <a:noFill/>
            <a:miter lim="800000"/>
            <a:headEnd/>
            <a:tailEnd/>
          </a:ln>
          <a:effectLst/>
        </p:spPr>
        <p:txBody>
          <a:bodyPr vert="horz" wrap="square" lIns="91231" tIns="45618" rIns="91231" bIns="45618" numCol="1" anchor="t" anchorCtr="0" compatLnSpc="1">
            <a:prstTxWarp prst="textNoShape">
              <a:avLst/>
            </a:prstTxWarp>
          </a:bodyPr>
          <a:lstStyle>
            <a:lvl1pPr>
              <a:defRPr sz="1244">
                <a:solidFill>
                  <a:schemeClr val="tx1"/>
                </a:solidFill>
              </a:defRPr>
            </a:lvl1pPr>
          </a:lstStyle>
          <a:p>
            <a:pPr defTabSz="812810" eaLnBrk="0" fontAlgn="base" hangingPunct="0">
              <a:spcBef>
                <a:spcPct val="0"/>
              </a:spcBef>
              <a:spcAft>
                <a:spcPct val="0"/>
              </a:spcAft>
            </a:pPr>
            <a:endParaRPr lang="en-GB">
              <a:solidFill>
                <a:srgbClr val="FFFF00"/>
              </a:solidFill>
            </a:endParaRPr>
          </a:p>
        </p:txBody>
      </p:sp>
      <p:sp>
        <p:nvSpPr>
          <p:cNvPr id="1029" name="Rectangle 5"/>
          <p:cNvSpPr>
            <a:spLocks noGrp="1" noChangeArrowheads="1"/>
          </p:cNvSpPr>
          <p:nvPr>
            <p:ph type="ftr" sz="quarter" idx="3"/>
          </p:nvPr>
        </p:nvSpPr>
        <p:spPr bwMode="auto">
          <a:xfrm>
            <a:off x="3124202" y="6248400"/>
            <a:ext cx="2895600" cy="457200"/>
          </a:xfrm>
          <a:prstGeom prst="rect">
            <a:avLst/>
          </a:prstGeom>
          <a:noFill/>
          <a:ln w="9525">
            <a:noFill/>
            <a:miter lim="800000"/>
            <a:headEnd/>
            <a:tailEnd/>
          </a:ln>
          <a:effectLst/>
        </p:spPr>
        <p:txBody>
          <a:bodyPr vert="horz" wrap="square" lIns="91231" tIns="45618" rIns="91231" bIns="45618" numCol="1" anchor="t" anchorCtr="0" compatLnSpc="1">
            <a:prstTxWarp prst="textNoShape">
              <a:avLst/>
            </a:prstTxWarp>
          </a:bodyPr>
          <a:lstStyle>
            <a:lvl1pPr algn="ctr">
              <a:defRPr sz="1244">
                <a:solidFill>
                  <a:schemeClr val="tx1"/>
                </a:solidFill>
              </a:defRPr>
            </a:lvl1pPr>
          </a:lstStyle>
          <a:p>
            <a:pPr defTabSz="812810" eaLnBrk="0" fontAlgn="base" hangingPunct="0">
              <a:spcBef>
                <a:spcPct val="0"/>
              </a:spcBef>
              <a:spcAft>
                <a:spcPct val="0"/>
              </a:spcAft>
            </a:pPr>
            <a:endParaRPr lang="en-GB">
              <a:solidFill>
                <a:srgbClr val="FFFF00"/>
              </a:solidFill>
            </a:endParaRPr>
          </a:p>
        </p:txBody>
      </p:sp>
      <p:sp>
        <p:nvSpPr>
          <p:cNvPr id="1030" name="Rectangle 6"/>
          <p:cNvSpPr>
            <a:spLocks noGrp="1" noChangeArrowheads="1"/>
          </p:cNvSpPr>
          <p:nvPr>
            <p:ph type="sldNum" sz="quarter" idx="4"/>
          </p:nvPr>
        </p:nvSpPr>
        <p:spPr bwMode="auto">
          <a:xfrm>
            <a:off x="6553234" y="6248400"/>
            <a:ext cx="1905000" cy="457200"/>
          </a:xfrm>
          <a:prstGeom prst="rect">
            <a:avLst/>
          </a:prstGeom>
          <a:noFill/>
          <a:ln w="9525">
            <a:noFill/>
            <a:miter lim="800000"/>
            <a:headEnd/>
            <a:tailEnd/>
          </a:ln>
          <a:effectLst/>
        </p:spPr>
        <p:txBody>
          <a:bodyPr vert="horz" wrap="square" lIns="91231" tIns="45618" rIns="91231" bIns="45618" numCol="1" anchor="t" anchorCtr="0" compatLnSpc="1">
            <a:prstTxWarp prst="textNoShape">
              <a:avLst/>
            </a:prstTxWarp>
          </a:bodyPr>
          <a:lstStyle>
            <a:lvl1pPr algn="r">
              <a:defRPr sz="1244">
                <a:solidFill>
                  <a:schemeClr val="tx1"/>
                </a:solidFill>
              </a:defRPr>
            </a:lvl1pPr>
          </a:lstStyle>
          <a:p>
            <a:pPr defTabSz="812810" eaLnBrk="0" fontAlgn="base" hangingPunct="0">
              <a:spcBef>
                <a:spcPct val="0"/>
              </a:spcBef>
              <a:spcAft>
                <a:spcPct val="0"/>
              </a:spcAft>
            </a:pPr>
            <a:fld id="{26C155A3-B2F3-4662-BE63-9A45C07E227C}" type="slidenum">
              <a:rPr lang="en-GB" smtClean="0">
                <a:solidFill>
                  <a:srgbClr val="FFFF00"/>
                </a:solidFill>
              </a:rPr>
              <a:pPr defTabSz="812810" eaLnBrk="0" fontAlgn="base" hangingPunct="0">
                <a:spcBef>
                  <a:spcPct val="0"/>
                </a:spcBef>
                <a:spcAft>
                  <a:spcPct val="0"/>
                </a:spcAft>
              </a:pPr>
              <a:t>‹#›</a:t>
            </a:fld>
            <a:endParaRPr lang="en-GB">
              <a:solidFill>
                <a:srgbClr val="FFFF00"/>
              </a:solidFill>
            </a:endParaRPr>
          </a:p>
        </p:txBody>
      </p:sp>
    </p:spTree>
    <p:extLst>
      <p:ext uri="{BB962C8B-B14F-4D97-AF65-F5344CB8AC3E}">
        <p14:creationId xmlns:p14="http://schemas.microsoft.com/office/powerpoint/2010/main" val="297394074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Times New Roman" pitchFamily="18" charset="0"/>
        </a:defRPr>
      </a:lvl2pPr>
      <a:lvl3pPr algn="ctr" rtl="0" eaLnBrk="0" fontAlgn="base" hangingPunct="0">
        <a:spcBef>
          <a:spcPct val="0"/>
        </a:spcBef>
        <a:spcAft>
          <a:spcPct val="0"/>
        </a:spcAft>
        <a:defRPr sz="3911">
          <a:solidFill>
            <a:schemeClr val="tx2"/>
          </a:solidFill>
          <a:latin typeface="Times New Roman" pitchFamily="18" charset="0"/>
        </a:defRPr>
      </a:lvl3pPr>
      <a:lvl4pPr algn="ctr" rtl="0" eaLnBrk="0" fontAlgn="base" hangingPunct="0">
        <a:spcBef>
          <a:spcPct val="0"/>
        </a:spcBef>
        <a:spcAft>
          <a:spcPct val="0"/>
        </a:spcAft>
        <a:defRPr sz="3911">
          <a:solidFill>
            <a:schemeClr val="tx2"/>
          </a:solidFill>
          <a:latin typeface="Times New Roman" pitchFamily="18" charset="0"/>
        </a:defRPr>
      </a:lvl4pPr>
      <a:lvl5pPr algn="ctr" rtl="0" eaLnBrk="0" fontAlgn="base" hangingPunct="0">
        <a:spcBef>
          <a:spcPct val="0"/>
        </a:spcBef>
        <a:spcAft>
          <a:spcPct val="0"/>
        </a:spcAft>
        <a:defRPr sz="3911">
          <a:solidFill>
            <a:schemeClr val="tx2"/>
          </a:solidFill>
          <a:latin typeface="Times New Roman" pitchFamily="18" charset="0"/>
        </a:defRPr>
      </a:lvl5pPr>
      <a:lvl6pPr marL="405442" algn="ctr" rtl="0" eaLnBrk="0" fontAlgn="base" hangingPunct="0">
        <a:spcBef>
          <a:spcPct val="0"/>
        </a:spcBef>
        <a:spcAft>
          <a:spcPct val="0"/>
        </a:spcAft>
        <a:defRPr sz="3911">
          <a:solidFill>
            <a:schemeClr val="tx2"/>
          </a:solidFill>
          <a:latin typeface="Times New Roman" pitchFamily="18" charset="0"/>
        </a:defRPr>
      </a:lvl6pPr>
      <a:lvl7pPr marL="810882" algn="ctr" rtl="0" eaLnBrk="0" fontAlgn="base" hangingPunct="0">
        <a:spcBef>
          <a:spcPct val="0"/>
        </a:spcBef>
        <a:spcAft>
          <a:spcPct val="0"/>
        </a:spcAft>
        <a:defRPr sz="3911">
          <a:solidFill>
            <a:schemeClr val="tx2"/>
          </a:solidFill>
          <a:latin typeface="Times New Roman" pitchFamily="18" charset="0"/>
        </a:defRPr>
      </a:lvl7pPr>
      <a:lvl8pPr marL="1216340" algn="ctr" rtl="0" eaLnBrk="0" fontAlgn="base" hangingPunct="0">
        <a:spcBef>
          <a:spcPct val="0"/>
        </a:spcBef>
        <a:spcAft>
          <a:spcPct val="0"/>
        </a:spcAft>
        <a:defRPr sz="3911">
          <a:solidFill>
            <a:schemeClr val="tx2"/>
          </a:solidFill>
          <a:latin typeface="Times New Roman" pitchFamily="18" charset="0"/>
        </a:defRPr>
      </a:lvl8pPr>
      <a:lvl9pPr marL="1621780" algn="ctr" rtl="0" eaLnBrk="0" fontAlgn="base" hangingPunct="0">
        <a:spcBef>
          <a:spcPct val="0"/>
        </a:spcBef>
        <a:spcAft>
          <a:spcPct val="0"/>
        </a:spcAft>
        <a:defRPr sz="3911">
          <a:solidFill>
            <a:schemeClr val="tx2"/>
          </a:solidFill>
          <a:latin typeface="Times New Roman" pitchFamily="18" charset="0"/>
        </a:defRPr>
      </a:lvl9pPr>
    </p:titleStyle>
    <p:bodyStyle>
      <a:lvl1pPr marL="304078" indent="-304078" algn="l" rtl="0" eaLnBrk="0" fontAlgn="base" hangingPunct="0">
        <a:spcBef>
          <a:spcPct val="20000"/>
        </a:spcBef>
        <a:spcAft>
          <a:spcPct val="0"/>
        </a:spcAft>
        <a:buChar char="•"/>
        <a:defRPr sz="2844">
          <a:solidFill>
            <a:schemeClr val="tx1"/>
          </a:solidFill>
          <a:latin typeface="+mn-lt"/>
          <a:ea typeface="+mn-ea"/>
          <a:cs typeface="+mn-cs"/>
        </a:defRPr>
      </a:lvl1pPr>
      <a:lvl2pPr marL="658839" indent="-253399" algn="l" rtl="0" eaLnBrk="0" fontAlgn="base" hangingPunct="0">
        <a:spcBef>
          <a:spcPct val="20000"/>
        </a:spcBef>
        <a:spcAft>
          <a:spcPct val="0"/>
        </a:spcAft>
        <a:buChar char="–"/>
        <a:defRPr sz="2489">
          <a:solidFill>
            <a:schemeClr val="tx1"/>
          </a:solidFill>
          <a:latin typeface="+mn-lt"/>
        </a:defRPr>
      </a:lvl2pPr>
      <a:lvl3pPr marL="1013613" indent="-202719" algn="l" rtl="0" eaLnBrk="0" fontAlgn="base" hangingPunct="0">
        <a:spcBef>
          <a:spcPct val="20000"/>
        </a:spcBef>
        <a:spcAft>
          <a:spcPct val="0"/>
        </a:spcAft>
        <a:buChar char="•"/>
        <a:defRPr sz="2133">
          <a:solidFill>
            <a:schemeClr val="tx1"/>
          </a:solidFill>
          <a:latin typeface="+mn-lt"/>
        </a:defRPr>
      </a:lvl3pPr>
      <a:lvl4pPr marL="1419055" indent="-202719" algn="l" rtl="0" eaLnBrk="0" fontAlgn="base" hangingPunct="0">
        <a:spcBef>
          <a:spcPct val="20000"/>
        </a:spcBef>
        <a:spcAft>
          <a:spcPct val="0"/>
        </a:spcAft>
        <a:buChar char="–"/>
        <a:defRPr sz="1778">
          <a:solidFill>
            <a:schemeClr val="tx1"/>
          </a:solidFill>
          <a:latin typeface="+mn-lt"/>
        </a:defRPr>
      </a:lvl4pPr>
      <a:lvl5pPr marL="1824501" indent="-202719" algn="l" rtl="0" eaLnBrk="0" fontAlgn="base" hangingPunct="0">
        <a:spcBef>
          <a:spcPct val="20000"/>
        </a:spcBef>
        <a:spcAft>
          <a:spcPct val="0"/>
        </a:spcAft>
        <a:buChar char="»"/>
        <a:defRPr sz="1778">
          <a:solidFill>
            <a:schemeClr val="tx1"/>
          </a:solidFill>
          <a:latin typeface="+mn-lt"/>
        </a:defRPr>
      </a:lvl5pPr>
      <a:lvl6pPr marL="2229952" indent="-202719" algn="l" rtl="0" eaLnBrk="0" fontAlgn="base" hangingPunct="0">
        <a:spcBef>
          <a:spcPct val="20000"/>
        </a:spcBef>
        <a:spcAft>
          <a:spcPct val="0"/>
        </a:spcAft>
        <a:buChar char="»"/>
        <a:defRPr sz="1778">
          <a:solidFill>
            <a:schemeClr val="tx1"/>
          </a:solidFill>
          <a:latin typeface="+mn-lt"/>
        </a:defRPr>
      </a:lvl6pPr>
      <a:lvl7pPr marL="2635388" indent="-202719" algn="l" rtl="0" eaLnBrk="0" fontAlgn="base" hangingPunct="0">
        <a:spcBef>
          <a:spcPct val="20000"/>
        </a:spcBef>
        <a:spcAft>
          <a:spcPct val="0"/>
        </a:spcAft>
        <a:buChar char="»"/>
        <a:defRPr sz="1778">
          <a:solidFill>
            <a:schemeClr val="tx1"/>
          </a:solidFill>
          <a:latin typeface="+mn-lt"/>
        </a:defRPr>
      </a:lvl7pPr>
      <a:lvl8pPr marL="3040841" indent="-202719" algn="l" rtl="0" eaLnBrk="0" fontAlgn="base" hangingPunct="0">
        <a:spcBef>
          <a:spcPct val="20000"/>
        </a:spcBef>
        <a:spcAft>
          <a:spcPct val="0"/>
        </a:spcAft>
        <a:buChar char="»"/>
        <a:defRPr sz="1778">
          <a:solidFill>
            <a:schemeClr val="tx1"/>
          </a:solidFill>
          <a:latin typeface="+mn-lt"/>
        </a:defRPr>
      </a:lvl8pPr>
      <a:lvl9pPr marL="3446281" indent="-202719" algn="l" rtl="0" eaLnBrk="0" fontAlgn="base" hangingPunct="0">
        <a:spcBef>
          <a:spcPct val="20000"/>
        </a:spcBef>
        <a:spcAft>
          <a:spcPct val="0"/>
        </a:spcAft>
        <a:buChar char="»"/>
        <a:defRPr sz="1778">
          <a:solidFill>
            <a:schemeClr val="tx1"/>
          </a:solidFill>
          <a:latin typeface="+mn-lt"/>
        </a:defRPr>
      </a:lvl9pPr>
    </p:bodyStyle>
    <p:otherStyle>
      <a:defPPr>
        <a:defRPr lang="en-US"/>
      </a:defPPr>
      <a:lvl1pPr marL="0" algn="l" defTabSz="810882" rtl="0" eaLnBrk="1" latinLnBrk="0" hangingPunct="1">
        <a:defRPr sz="1600" kern="1200">
          <a:solidFill>
            <a:schemeClr val="tx1"/>
          </a:solidFill>
          <a:latin typeface="+mn-lt"/>
          <a:ea typeface="+mn-ea"/>
          <a:cs typeface="+mn-cs"/>
        </a:defRPr>
      </a:lvl1pPr>
      <a:lvl2pPr marL="405442" algn="l" defTabSz="810882" rtl="0" eaLnBrk="1" latinLnBrk="0" hangingPunct="1">
        <a:defRPr sz="1600" kern="1200">
          <a:solidFill>
            <a:schemeClr val="tx1"/>
          </a:solidFill>
          <a:latin typeface="+mn-lt"/>
          <a:ea typeface="+mn-ea"/>
          <a:cs typeface="+mn-cs"/>
        </a:defRPr>
      </a:lvl2pPr>
      <a:lvl3pPr marL="810882" algn="l" defTabSz="810882" rtl="0" eaLnBrk="1" latinLnBrk="0" hangingPunct="1">
        <a:defRPr sz="1600" kern="1200">
          <a:solidFill>
            <a:schemeClr val="tx1"/>
          </a:solidFill>
          <a:latin typeface="+mn-lt"/>
          <a:ea typeface="+mn-ea"/>
          <a:cs typeface="+mn-cs"/>
        </a:defRPr>
      </a:lvl3pPr>
      <a:lvl4pPr marL="1216340" algn="l" defTabSz="810882" rtl="0" eaLnBrk="1" latinLnBrk="0" hangingPunct="1">
        <a:defRPr sz="1600" kern="1200">
          <a:solidFill>
            <a:schemeClr val="tx1"/>
          </a:solidFill>
          <a:latin typeface="+mn-lt"/>
          <a:ea typeface="+mn-ea"/>
          <a:cs typeface="+mn-cs"/>
        </a:defRPr>
      </a:lvl4pPr>
      <a:lvl5pPr marL="1621780" algn="l" defTabSz="810882" rtl="0" eaLnBrk="1" latinLnBrk="0" hangingPunct="1">
        <a:defRPr sz="1600" kern="1200">
          <a:solidFill>
            <a:schemeClr val="tx1"/>
          </a:solidFill>
          <a:latin typeface="+mn-lt"/>
          <a:ea typeface="+mn-ea"/>
          <a:cs typeface="+mn-cs"/>
        </a:defRPr>
      </a:lvl5pPr>
      <a:lvl6pPr marL="2027221" algn="l" defTabSz="810882" rtl="0" eaLnBrk="1" latinLnBrk="0" hangingPunct="1">
        <a:defRPr sz="1600" kern="1200">
          <a:solidFill>
            <a:schemeClr val="tx1"/>
          </a:solidFill>
          <a:latin typeface="+mn-lt"/>
          <a:ea typeface="+mn-ea"/>
          <a:cs typeface="+mn-cs"/>
        </a:defRPr>
      </a:lvl6pPr>
      <a:lvl7pPr marL="2432670" algn="l" defTabSz="810882" rtl="0" eaLnBrk="1" latinLnBrk="0" hangingPunct="1">
        <a:defRPr sz="1600" kern="1200">
          <a:solidFill>
            <a:schemeClr val="tx1"/>
          </a:solidFill>
          <a:latin typeface="+mn-lt"/>
          <a:ea typeface="+mn-ea"/>
          <a:cs typeface="+mn-cs"/>
        </a:defRPr>
      </a:lvl7pPr>
      <a:lvl8pPr marL="2838103" algn="l" defTabSz="810882" rtl="0" eaLnBrk="1" latinLnBrk="0" hangingPunct="1">
        <a:defRPr sz="1600" kern="1200">
          <a:solidFill>
            <a:schemeClr val="tx1"/>
          </a:solidFill>
          <a:latin typeface="+mn-lt"/>
          <a:ea typeface="+mn-ea"/>
          <a:cs typeface="+mn-cs"/>
        </a:defRPr>
      </a:lvl8pPr>
      <a:lvl9pPr marL="3243561" algn="l" defTabSz="810882"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66"/>
            </a:gs>
            <a:gs pos="100000">
              <a:srgbClr val="765E2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defTabSz="914400"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defTabSz="914400"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pPr defTabSz="914400" fontAlgn="base">
              <a:spcBef>
                <a:spcPct val="0"/>
              </a:spcBef>
              <a:spcAft>
                <a:spcPct val="0"/>
              </a:spcAft>
            </a:pPr>
            <a:fld id="{B40339FB-EE0E-4819-891D-8FFC994FDAC8}" type="slidenum">
              <a:rPr lang="en-GB" altLang="en-US" smtClean="0">
                <a:ea typeface="ＭＳ Ｐゴシック" panose="020B0600070205080204" pitchFamily="34" charset="-128"/>
              </a:rPr>
              <a:pPr defTabSz="914400" fontAlgn="base">
                <a:spcBef>
                  <a:spcPct val="0"/>
                </a:spcBef>
                <a:spcAft>
                  <a:spcPct val="0"/>
                </a:spcAft>
              </a:pPr>
              <a:t>‹#›</a:t>
            </a:fld>
            <a:endParaRPr lang="en-GB" altLang="en-US" smtClean="0">
              <a:ea typeface="ＭＳ Ｐゴシック" panose="020B0600070205080204" pitchFamily="34" charset="-128"/>
            </a:endParaRPr>
          </a:p>
        </p:txBody>
      </p:sp>
    </p:spTree>
    <p:extLst>
      <p:ext uri="{BB962C8B-B14F-4D97-AF65-F5344CB8AC3E}">
        <p14:creationId xmlns:p14="http://schemas.microsoft.com/office/powerpoint/2010/main" val="1070650291"/>
      </p:ext>
    </p:extLst>
  </p:cSld>
  <p:clrMap bg1="lt1" tx1="dk1" bg2="lt2" tx2="dk2" accent1="accent1" accent2="accent2" accent3="accent3" accent4="accent4" accent5="accent5" accent6="accent6" hlink="hlink" folHlink="folHlink"/>
  <p:sldLayoutIdLst>
    <p:sldLayoutId id="214748367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FE1698B1-5121-43FB-887B-1308C7292FE4}" type="slidenum">
              <a:rPr lang="en-US" altLang="en-US" smtClean="0">
                <a:solidFill>
                  <a:srgbClr val="000000"/>
                </a:solidFill>
              </a:rPr>
              <a:pPr defTabSz="914400" eaLnBrk="0" fontAlgn="base" hangingPunct="0">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7178576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0" y="-12700"/>
            <a:ext cx="9144000" cy="6870700"/>
          </a:xfrm>
          <a:prstGeom prst="rect">
            <a:avLst/>
          </a:prstGeom>
          <a:solidFill>
            <a:srgbClr val="FFFDE9"/>
          </a:solidFill>
          <a:ln w="9525">
            <a:noFill/>
            <a:miter lim="800000"/>
            <a:headEnd/>
            <a:tailEnd/>
          </a:ln>
          <a:effectLst/>
        </p:spPr>
        <p:txBody>
          <a:bodyPr wrap="none" anchor="ctr">
            <a:prstTxWarp prst="textNoShape">
              <a:avLst/>
            </a:prstTxWarp>
          </a:bodyPr>
          <a:lstStyle/>
          <a:p>
            <a:pPr algn="r" defTabSz="914400" fontAlgn="base">
              <a:spcBef>
                <a:spcPct val="0"/>
              </a:spcBef>
              <a:spcAft>
                <a:spcPct val="0"/>
              </a:spcAft>
              <a:defRPr/>
            </a:pPr>
            <a:endParaRPr lang="en-US" sz="4400">
              <a:solidFill>
                <a:srgbClr val="000000"/>
              </a:solidFill>
              <a:latin typeface="Tahoma" charset="0"/>
            </a:endParaRPr>
          </a:p>
        </p:txBody>
      </p:sp>
      <p:pic>
        <p:nvPicPr>
          <p:cNvPr id="1027" name="Picture 3"/>
          <p:cNvPicPr>
            <a:picLocks noChangeAspect="1" noChangeArrowheads="1"/>
          </p:cNvPicPr>
          <p:nvPr/>
        </p:nvPicPr>
        <p:blipFill>
          <a:blip r:embed="rId13" cstate="email">
            <a:lum bright="-30000" contrast="-30000"/>
          </a:blip>
          <a:srcRect/>
          <a:stretch>
            <a:fillRect/>
          </a:stretch>
        </p:blipFill>
        <p:spPr bwMode="auto">
          <a:xfrm>
            <a:off x="0" y="-11113"/>
            <a:ext cx="9144000" cy="1250951"/>
          </a:xfrm>
          <a:prstGeom prst="rect">
            <a:avLst/>
          </a:prstGeom>
          <a:noFill/>
          <a:ln w="9525">
            <a:noFill/>
            <a:miter lim="800000"/>
            <a:headEnd/>
            <a:tailEnd/>
          </a:ln>
        </p:spPr>
      </p:pic>
      <p:sp>
        <p:nvSpPr>
          <p:cNvPr id="1028" name="Rectangle 4"/>
          <p:cNvSpPr>
            <a:spLocks noGrp="1" noChangeArrowheads="1"/>
          </p:cNvSpPr>
          <p:nvPr>
            <p:ph type="title"/>
          </p:nvPr>
        </p:nvSpPr>
        <p:spPr bwMode="auto">
          <a:xfrm>
            <a:off x="1219200" y="104775"/>
            <a:ext cx="7458075"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0230" name="Text Box 6"/>
          <p:cNvSpPr txBox="1">
            <a:spLocks noChangeAspect="1" noChangeArrowheads="1"/>
          </p:cNvSpPr>
          <p:nvPr/>
        </p:nvSpPr>
        <p:spPr bwMode="auto">
          <a:xfrm>
            <a:off x="455613" y="5940425"/>
            <a:ext cx="8229600" cy="366713"/>
          </a:xfrm>
          <a:prstGeom prst="rect">
            <a:avLst/>
          </a:prstGeom>
          <a:noFill/>
          <a:ln w="9525">
            <a:noFill/>
            <a:miter lim="800000"/>
            <a:headEnd/>
            <a:tailEnd/>
          </a:ln>
          <a:effectLst/>
        </p:spPr>
        <p:txBody>
          <a:bodyPr>
            <a:prstTxWarp prst="textNoShape">
              <a:avLst/>
            </a:prstTxWarp>
          </a:bodyPr>
          <a:lstStyle/>
          <a:p>
            <a:pPr defTabSz="914400" fontAlgn="base">
              <a:spcBef>
                <a:spcPct val="50000"/>
              </a:spcBef>
              <a:spcAft>
                <a:spcPct val="0"/>
              </a:spcAft>
              <a:defRPr/>
            </a:pPr>
            <a:endParaRPr lang="fr-FR">
              <a:solidFill>
                <a:srgbClr val="000000"/>
              </a:solidFill>
              <a:latin typeface="Arial" charset="0"/>
            </a:endParaRPr>
          </a:p>
        </p:txBody>
      </p:sp>
      <p:pic>
        <p:nvPicPr>
          <p:cNvPr id="1031" name="Picture 8"/>
          <p:cNvPicPr>
            <a:picLocks noChangeAspect="1" noChangeArrowheads="1"/>
          </p:cNvPicPr>
          <p:nvPr userDrawn="1"/>
        </p:nvPicPr>
        <p:blipFill>
          <a:blip r:embed="rId14" cstate="email"/>
          <a:srcRect/>
          <a:stretch>
            <a:fillRect/>
          </a:stretch>
        </p:blipFill>
        <p:spPr bwMode="auto">
          <a:xfrm>
            <a:off x="239713" y="228600"/>
            <a:ext cx="674687" cy="676275"/>
          </a:xfrm>
          <a:prstGeom prst="rect">
            <a:avLst/>
          </a:prstGeom>
          <a:noFill/>
          <a:ln w="9525">
            <a:noFill/>
            <a:miter lim="800000"/>
            <a:headEnd/>
            <a:tailEnd/>
          </a:ln>
        </p:spPr>
      </p:pic>
    </p:spTree>
    <p:extLst>
      <p:ext uri="{BB962C8B-B14F-4D97-AF65-F5344CB8AC3E}">
        <p14:creationId xmlns:p14="http://schemas.microsoft.com/office/powerpoint/2010/main" val="304492628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FFFDE9"/>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rgbClr val="FFFDE9"/>
          </a:solidFill>
          <a:latin typeface="Comic Sans MS" charset="0"/>
          <a:ea typeface="ＭＳ Ｐゴシック" charset="-128"/>
          <a:cs typeface="ＭＳ Ｐゴシック" charset="-128"/>
        </a:defRPr>
      </a:lvl2pPr>
      <a:lvl3pPr algn="l" rtl="0" eaLnBrk="0" fontAlgn="base" hangingPunct="0">
        <a:spcBef>
          <a:spcPct val="0"/>
        </a:spcBef>
        <a:spcAft>
          <a:spcPct val="0"/>
        </a:spcAft>
        <a:defRPr sz="3200" b="1">
          <a:solidFill>
            <a:srgbClr val="FFFDE9"/>
          </a:solidFill>
          <a:latin typeface="Comic Sans MS" charset="0"/>
          <a:ea typeface="ＭＳ Ｐゴシック" charset="-128"/>
          <a:cs typeface="ＭＳ Ｐゴシック" charset="-128"/>
        </a:defRPr>
      </a:lvl3pPr>
      <a:lvl4pPr algn="l" rtl="0" eaLnBrk="0" fontAlgn="base" hangingPunct="0">
        <a:spcBef>
          <a:spcPct val="0"/>
        </a:spcBef>
        <a:spcAft>
          <a:spcPct val="0"/>
        </a:spcAft>
        <a:defRPr sz="3200" b="1">
          <a:solidFill>
            <a:srgbClr val="FFFDE9"/>
          </a:solidFill>
          <a:latin typeface="Comic Sans MS" charset="0"/>
          <a:ea typeface="ＭＳ Ｐゴシック" charset="-128"/>
          <a:cs typeface="ＭＳ Ｐゴシック" charset="-128"/>
        </a:defRPr>
      </a:lvl4pPr>
      <a:lvl5pPr algn="l" rtl="0" eaLnBrk="0" fontAlgn="base" hangingPunct="0">
        <a:spcBef>
          <a:spcPct val="0"/>
        </a:spcBef>
        <a:spcAft>
          <a:spcPct val="0"/>
        </a:spcAft>
        <a:defRPr sz="3200" b="1">
          <a:solidFill>
            <a:srgbClr val="FFFDE9"/>
          </a:solidFill>
          <a:latin typeface="Comic Sans MS" charset="0"/>
          <a:ea typeface="ＭＳ Ｐゴシック" charset="-128"/>
          <a:cs typeface="ＭＳ Ｐゴシック" charset="-128"/>
        </a:defRPr>
      </a:lvl5pPr>
      <a:lvl6pPr marL="457200" algn="l" rtl="0" fontAlgn="base">
        <a:spcBef>
          <a:spcPct val="0"/>
        </a:spcBef>
        <a:spcAft>
          <a:spcPct val="0"/>
        </a:spcAft>
        <a:defRPr sz="3200" b="1">
          <a:solidFill>
            <a:srgbClr val="FFFDE9"/>
          </a:solidFill>
          <a:latin typeface="Comic Sans MS" charset="0"/>
        </a:defRPr>
      </a:lvl6pPr>
      <a:lvl7pPr marL="914400" algn="l" rtl="0" fontAlgn="base">
        <a:spcBef>
          <a:spcPct val="0"/>
        </a:spcBef>
        <a:spcAft>
          <a:spcPct val="0"/>
        </a:spcAft>
        <a:defRPr sz="3200" b="1">
          <a:solidFill>
            <a:srgbClr val="FFFDE9"/>
          </a:solidFill>
          <a:latin typeface="Comic Sans MS" charset="0"/>
        </a:defRPr>
      </a:lvl7pPr>
      <a:lvl8pPr marL="1371600" algn="l" rtl="0" fontAlgn="base">
        <a:spcBef>
          <a:spcPct val="0"/>
        </a:spcBef>
        <a:spcAft>
          <a:spcPct val="0"/>
        </a:spcAft>
        <a:defRPr sz="3200" b="1">
          <a:solidFill>
            <a:srgbClr val="FFFDE9"/>
          </a:solidFill>
          <a:latin typeface="Comic Sans MS" charset="0"/>
        </a:defRPr>
      </a:lvl8pPr>
      <a:lvl9pPr marL="1828800" algn="l" rtl="0" fontAlgn="base">
        <a:spcBef>
          <a:spcPct val="0"/>
        </a:spcBef>
        <a:spcAft>
          <a:spcPct val="0"/>
        </a:spcAft>
        <a:defRPr sz="3200" b="1">
          <a:solidFill>
            <a:srgbClr val="FFFDE9"/>
          </a:solidFill>
          <a:latin typeface="Comic Sans MS" charset="0"/>
        </a:defRPr>
      </a:lvl9pPr>
    </p:titleStyle>
    <p:bodyStyle>
      <a:lvl1pPr marL="342900" indent="-342900" algn="l" rtl="0" eaLnBrk="0" fontAlgn="base" hangingPunct="0">
        <a:spcBef>
          <a:spcPct val="20000"/>
        </a:spcBef>
        <a:spcAft>
          <a:spcPct val="0"/>
        </a:spcAft>
        <a:buFont typeface="Wingdings" pitchFamily="1" charset="2"/>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Wingdings" pitchFamily="1" charset="2"/>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pitchFamily="1" charset="2"/>
        <a:buChar char="§"/>
        <a:defRPr sz="2400" b="1">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pitchFamily="1" charset="2"/>
        <a:buChar char="§"/>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Font typeface="Wingdings" pitchFamily="1" charset="2"/>
        <a:buChar char="§"/>
        <a:defRPr sz="2000" b="1">
          <a:solidFill>
            <a:schemeClr val="tx1"/>
          </a:solidFill>
          <a:latin typeface="+mn-lt"/>
          <a:ea typeface="ＭＳ Ｐゴシック" charset="-128"/>
        </a:defRPr>
      </a:lvl5pPr>
      <a:lvl6pPr marL="2514600" indent="-228600" algn="l" rtl="0" fontAlgn="base">
        <a:spcBef>
          <a:spcPct val="20000"/>
        </a:spcBef>
        <a:spcAft>
          <a:spcPct val="0"/>
        </a:spcAft>
        <a:buFont typeface="Wingdings" charset="2"/>
        <a:buChar char="§"/>
        <a:defRPr sz="2000" b="1">
          <a:solidFill>
            <a:schemeClr val="tx1"/>
          </a:solidFill>
          <a:latin typeface="+mn-lt"/>
          <a:ea typeface="ＭＳ Ｐゴシック" charset="-128"/>
        </a:defRPr>
      </a:lvl6pPr>
      <a:lvl7pPr marL="2971800" indent="-228600" algn="l" rtl="0" fontAlgn="base">
        <a:spcBef>
          <a:spcPct val="20000"/>
        </a:spcBef>
        <a:spcAft>
          <a:spcPct val="0"/>
        </a:spcAft>
        <a:buFont typeface="Wingdings" charset="2"/>
        <a:buChar char="§"/>
        <a:defRPr sz="2000" b="1">
          <a:solidFill>
            <a:schemeClr val="tx1"/>
          </a:solidFill>
          <a:latin typeface="+mn-lt"/>
          <a:ea typeface="ＭＳ Ｐゴシック" charset="-128"/>
        </a:defRPr>
      </a:lvl7pPr>
      <a:lvl8pPr marL="3429000" indent="-228600" algn="l" rtl="0" fontAlgn="base">
        <a:spcBef>
          <a:spcPct val="20000"/>
        </a:spcBef>
        <a:spcAft>
          <a:spcPct val="0"/>
        </a:spcAft>
        <a:buFont typeface="Wingdings" charset="2"/>
        <a:buChar char="§"/>
        <a:defRPr sz="2000" b="1">
          <a:solidFill>
            <a:schemeClr val="tx1"/>
          </a:solidFill>
          <a:latin typeface="+mn-lt"/>
          <a:ea typeface="ＭＳ Ｐゴシック" charset="-128"/>
        </a:defRPr>
      </a:lvl8pPr>
      <a:lvl9pPr marL="3886200" indent="-228600" algn="l" rtl="0" fontAlgn="base">
        <a:spcBef>
          <a:spcPct val="20000"/>
        </a:spcBef>
        <a:spcAft>
          <a:spcPct val="0"/>
        </a:spcAft>
        <a:buFont typeface="Wingdings" charset="2"/>
        <a:buChar char="§"/>
        <a:defRPr sz="20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0" y="-12700"/>
            <a:ext cx="9144000" cy="6870700"/>
          </a:xfrm>
          <a:prstGeom prst="rect">
            <a:avLst/>
          </a:prstGeom>
          <a:solidFill>
            <a:srgbClr val="FFFDE9"/>
          </a:solidFill>
          <a:ln w="9525">
            <a:noFill/>
            <a:miter lim="800000"/>
            <a:headEnd/>
            <a:tailEnd/>
          </a:ln>
          <a:effectLst/>
        </p:spPr>
        <p:txBody>
          <a:bodyPr wrap="none" anchor="ctr">
            <a:prstTxWarp prst="textNoShape">
              <a:avLst/>
            </a:prstTxWarp>
          </a:bodyPr>
          <a:lstStyle/>
          <a:p>
            <a:pPr algn="r" defTabSz="914400" fontAlgn="base">
              <a:spcBef>
                <a:spcPct val="0"/>
              </a:spcBef>
              <a:spcAft>
                <a:spcPct val="0"/>
              </a:spcAft>
              <a:defRPr/>
            </a:pPr>
            <a:endParaRPr lang="en-US" sz="4400">
              <a:solidFill>
                <a:srgbClr val="000000"/>
              </a:solidFill>
              <a:latin typeface="Tahoma" charset="0"/>
            </a:endParaRPr>
          </a:p>
        </p:txBody>
      </p:sp>
      <p:pic>
        <p:nvPicPr>
          <p:cNvPr id="1027" name="Picture 3"/>
          <p:cNvPicPr>
            <a:picLocks noChangeAspect="1" noChangeArrowheads="1"/>
          </p:cNvPicPr>
          <p:nvPr/>
        </p:nvPicPr>
        <p:blipFill>
          <a:blip r:embed="rId13" cstate="email">
            <a:lum bright="-30000" contrast="-30000"/>
          </a:blip>
          <a:srcRect/>
          <a:stretch>
            <a:fillRect/>
          </a:stretch>
        </p:blipFill>
        <p:spPr bwMode="auto">
          <a:xfrm>
            <a:off x="0" y="-11113"/>
            <a:ext cx="9144000" cy="1250951"/>
          </a:xfrm>
          <a:prstGeom prst="rect">
            <a:avLst/>
          </a:prstGeom>
          <a:noFill/>
          <a:ln w="9525">
            <a:noFill/>
            <a:miter lim="800000"/>
            <a:headEnd/>
            <a:tailEnd/>
          </a:ln>
        </p:spPr>
      </p:pic>
      <p:sp>
        <p:nvSpPr>
          <p:cNvPr id="1028" name="Rectangle 4"/>
          <p:cNvSpPr>
            <a:spLocks noGrp="1" noChangeArrowheads="1"/>
          </p:cNvSpPr>
          <p:nvPr>
            <p:ph type="title"/>
          </p:nvPr>
        </p:nvSpPr>
        <p:spPr bwMode="auto">
          <a:xfrm>
            <a:off x="1219200" y="104775"/>
            <a:ext cx="7458075"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0230" name="Text Box 6"/>
          <p:cNvSpPr txBox="1">
            <a:spLocks noChangeAspect="1" noChangeArrowheads="1"/>
          </p:cNvSpPr>
          <p:nvPr/>
        </p:nvSpPr>
        <p:spPr bwMode="auto">
          <a:xfrm>
            <a:off x="455613" y="5940425"/>
            <a:ext cx="8229600" cy="366713"/>
          </a:xfrm>
          <a:prstGeom prst="rect">
            <a:avLst/>
          </a:prstGeom>
          <a:noFill/>
          <a:ln w="9525">
            <a:noFill/>
            <a:miter lim="800000"/>
            <a:headEnd/>
            <a:tailEnd/>
          </a:ln>
          <a:effectLst/>
        </p:spPr>
        <p:txBody>
          <a:bodyPr>
            <a:prstTxWarp prst="textNoShape">
              <a:avLst/>
            </a:prstTxWarp>
          </a:bodyPr>
          <a:lstStyle/>
          <a:p>
            <a:pPr defTabSz="914400" fontAlgn="base">
              <a:spcBef>
                <a:spcPct val="50000"/>
              </a:spcBef>
              <a:spcAft>
                <a:spcPct val="0"/>
              </a:spcAft>
              <a:defRPr/>
            </a:pPr>
            <a:endParaRPr lang="fr-FR">
              <a:solidFill>
                <a:srgbClr val="000000"/>
              </a:solidFill>
              <a:latin typeface="Arial" charset="0"/>
            </a:endParaRPr>
          </a:p>
        </p:txBody>
      </p:sp>
      <p:pic>
        <p:nvPicPr>
          <p:cNvPr id="1031" name="Picture 8"/>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239713" y="228600"/>
            <a:ext cx="674687" cy="676275"/>
          </a:xfrm>
          <a:prstGeom prst="rect">
            <a:avLst/>
          </a:prstGeom>
          <a:noFill/>
          <a:ln w="9525">
            <a:noFill/>
            <a:miter lim="800000"/>
            <a:headEnd/>
            <a:tailEnd/>
          </a:ln>
        </p:spPr>
      </p:pic>
    </p:spTree>
    <p:extLst>
      <p:ext uri="{BB962C8B-B14F-4D97-AF65-F5344CB8AC3E}">
        <p14:creationId xmlns:p14="http://schemas.microsoft.com/office/powerpoint/2010/main" val="28948507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FFFDE9"/>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rgbClr val="FFFDE9"/>
          </a:solidFill>
          <a:latin typeface="Comic Sans MS" charset="0"/>
          <a:ea typeface="ＭＳ Ｐゴシック" charset="-128"/>
          <a:cs typeface="ＭＳ Ｐゴシック" charset="-128"/>
        </a:defRPr>
      </a:lvl2pPr>
      <a:lvl3pPr algn="l" rtl="0" eaLnBrk="0" fontAlgn="base" hangingPunct="0">
        <a:spcBef>
          <a:spcPct val="0"/>
        </a:spcBef>
        <a:spcAft>
          <a:spcPct val="0"/>
        </a:spcAft>
        <a:defRPr sz="3200" b="1">
          <a:solidFill>
            <a:srgbClr val="FFFDE9"/>
          </a:solidFill>
          <a:latin typeface="Comic Sans MS" charset="0"/>
          <a:ea typeface="ＭＳ Ｐゴシック" charset="-128"/>
          <a:cs typeface="ＭＳ Ｐゴシック" charset="-128"/>
        </a:defRPr>
      </a:lvl3pPr>
      <a:lvl4pPr algn="l" rtl="0" eaLnBrk="0" fontAlgn="base" hangingPunct="0">
        <a:spcBef>
          <a:spcPct val="0"/>
        </a:spcBef>
        <a:spcAft>
          <a:spcPct val="0"/>
        </a:spcAft>
        <a:defRPr sz="3200" b="1">
          <a:solidFill>
            <a:srgbClr val="FFFDE9"/>
          </a:solidFill>
          <a:latin typeface="Comic Sans MS" charset="0"/>
          <a:ea typeface="ＭＳ Ｐゴシック" charset="-128"/>
          <a:cs typeface="ＭＳ Ｐゴシック" charset="-128"/>
        </a:defRPr>
      </a:lvl4pPr>
      <a:lvl5pPr algn="l" rtl="0" eaLnBrk="0" fontAlgn="base" hangingPunct="0">
        <a:spcBef>
          <a:spcPct val="0"/>
        </a:spcBef>
        <a:spcAft>
          <a:spcPct val="0"/>
        </a:spcAft>
        <a:defRPr sz="3200" b="1">
          <a:solidFill>
            <a:srgbClr val="FFFDE9"/>
          </a:solidFill>
          <a:latin typeface="Comic Sans MS" charset="0"/>
          <a:ea typeface="ＭＳ Ｐゴシック" charset="-128"/>
          <a:cs typeface="ＭＳ Ｐゴシック" charset="-128"/>
        </a:defRPr>
      </a:lvl5pPr>
      <a:lvl6pPr marL="457200" algn="l" rtl="0" fontAlgn="base">
        <a:spcBef>
          <a:spcPct val="0"/>
        </a:spcBef>
        <a:spcAft>
          <a:spcPct val="0"/>
        </a:spcAft>
        <a:defRPr sz="3200" b="1">
          <a:solidFill>
            <a:srgbClr val="FFFDE9"/>
          </a:solidFill>
          <a:latin typeface="Comic Sans MS" charset="0"/>
        </a:defRPr>
      </a:lvl6pPr>
      <a:lvl7pPr marL="914400" algn="l" rtl="0" fontAlgn="base">
        <a:spcBef>
          <a:spcPct val="0"/>
        </a:spcBef>
        <a:spcAft>
          <a:spcPct val="0"/>
        </a:spcAft>
        <a:defRPr sz="3200" b="1">
          <a:solidFill>
            <a:srgbClr val="FFFDE9"/>
          </a:solidFill>
          <a:latin typeface="Comic Sans MS" charset="0"/>
        </a:defRPr>
      </a:lvl7pPr>
      <a:lvl8pPr marL="1371600" algn="l" rtl="0" fontAlgn="base">
        <a:spcBef>
          <a:spcPct val="0"/>
        </a:spcBef>
        <a:spcAft>
          <a:spcPct val="0"/>
        </a:spcAft>
        <a:defRPr sz="3200" b="1">
          <a:solidFill>
            <a:srgbClr val="FFFDE9"/>
          </a:solidFill>
          <a:latin typeface="Comic Sans MS" charset="0"/>
        </a:defRPr>
      </a:lvl8pPr>
      <a:lvl9pPr marL="1828800" algn="l" rtl="0" fontAlgn="base">
        <a:spcBef>
          <a:spcPct val="0"/>
        </a:spcBef>
        <a:spcAft>
          <a:spcPct val="0"/>
        </a:spcAft>
        <a:defRPr sz="3200" b="1">
          <a:solidFill>
            <a:srgbClr val="FFFDE9"/>
          </a:solidFill>
          <a:latin typeface="Comic Sans MS" charset="0"/>
        </a:defRPr>
      </a:lvl9pPr>
    </p:titleStyle>
    <p:bodyStyle>
      <a:lvl1pPr marL="342900" indent="-342900" algn="l" rtl="0" eaLnBrk="0" fontAlgn="base" hangingPunct="0">
        <a:spcBef>
          <a:spcPct val="20000"/>
        </a:spcBef>
        <a:spcAft>
          <a:spcPct val="0"/>
        </a:spcAft>
        <a:buFont typeface="Wingdings" pitchFamily="1" charset="2"/>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Wingdings" pitchFamily="1" charset="2"/>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pitchFamily="1" charset="2"/>
        <a:buChar char="§"/>
        <a:defRPr sz="2400" b="1">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pitchFamily="1" charset="2"/>
        <a:buChar char="§"/>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Font typeface="Wingdings" pitchFamily="1" charset="2"/>
        <a:buChar char="§"/>
        <a:defRPr sz="2000" b="1">
          <a:solidFill>
            <a:schemeClr val="tx1"/>
          </a:solidFill>
          <a:latin typeface="+mn-lt"/>
          <a:ea typeface="ＭＳ Ｐゴシック" charset="-128"/>
        </a:defRPr>
      </a:lvl5pPr>
      <a:lvl6pPr marL="2514600" indent="-228600" algn="l" rtl="0" fontAlgn="base">
        <a:spcBef>
          <a:spcPct val="20000"/>
        </a:spcBef>
        <a:spcAft>
          <a:spcPct val="0"/>
        </a:spcAft>
        <a:buFont typeface="Wingdings" charset="2"/>
        <a:buChar char="§"/>
        <a:defRPr sz="2000" b="1">
          <a:solidFill>
            <a:schemeClr val="tx1"/>
          </a:solidFill>
          <a:latin typeface="+mn-lt"/>
          <a:ea typeface="ＭＳ Ｐゴシック" charset="-128"/>
        </a:defRPr>
      </a:lvl6pPr>
      <a:lvl7pPr marL="2971800" indent="-228600" algn="l" rtl="0" fontAlgn="base">
        <a:spcBef>
          <a:spcPct val="20000"/>
        </a:spcBef>
        <a:spcAft>
          <a:spcPct val="0"/>
        </a:spcAft>
        <a:buFont typeface="Wingdings" charset="2"/>
        <a:buChar char="§"/>
        <a:defRPr sz="2000" b="1">
          <a:solidFill>
            <a:schemeClr val="tx1"/>
          </a:solidFill>
          <a:latin typeface="+mn-lt"/>
          <a:ea typeface="ＭＳ Ｐゴシック" charset="-128"/>
        </a:defRPr>
      </a:lvl7pPr>
      <a:lvl8pPr marL="3429000" indent="-228600" algn="l" rtl="0" fontAlgn="base">
        <a:spcBef>
          <a:spcPct val="20000"/>
        </a:spcBef>
        <a:spcAft>
          <a:spcPct val="0"/>
        </a:spcAft>
        <a:buFont typeface="Wingdings" charset="2"/>
        <a:buChar char="§"/>
        <a:defRPr sz="2000" b="1">
          <a:solidFill>
            <a:schemeClr val="tx1"/>
          </a:solidFill>
          <a:latin typeface="+mn-lt"/>
          <a:ea typeface="ＭＳ Ｐゴシック" charset="-128"/>
        </a:defRPr>
      </a:lvl8pPr>
      <a:lvl9pPr marL="3886200" indent="-228600" algn="l" rtl="0" fontAlgn="base">
        <a:spcBef>
          <a:spcPct val="20000"/>
        </a:spcBef>
        <a:spcAft>
          <a:spcPct val="0"/>
        </a:spcAft>
        <a:buFont typeface="Wingdings" charset="2"/>
        <a:buChar char="§"/>
        <a:defRPr sz="20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2" tIns="45652" rIns="91302" bIns="45652"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2" tIns="45652" rIns="91302" bIns="4565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02" tIns="45652" rIns="91302" bIns="45652" numCol="1" anchor="ctr" anchorCtr="0" compatLnSpc="1">
            <a:prstTxWarp prst="textNoShape">
              <a:avLst/>
            </a:prstTxWarp>
          </a:bodyPr>
          <a:lstStyle>
            <a:lvl1pPr>
              <a:defRPr sz="1200">
                <a:solidFill>
                  <a:srgbClr val="FFFFFF"/>
                </a:solidFill>
              </a:defRPr>
            </a:lvl1pPr>
          </a:lstStyle>
          <a:p>
            <a:pPr defTabSz="455613" fontAlgn="base">
              <a:spcBef>
                <a:spcPct val="0"/>
              </a:spcBef>
              <a:spcAft>
                <a:spcPct val="0"/>
              </a:spcAft>
            </a:pPr>
            <a:fld id="{A46652FB-70D7-4670-AB29-38F779A6A289}" type="datetimeFigureOut">
              <a:rPr lang="en-US" altLang="en-US" smtClean="0">
                <a:ea typeface="ＭＳ Ｐゴシック" panose="020B0600070205080204" pitchFamily="34" charset="-128"/>
              </a:rPr>
              <a:pPr defTabSz="455613" fontAlgn="base">
                <a:spcBef>
                  <a:spcPct val="0"/>
                </a:spcBef>
                <a:spcAft>
                  <a:spcPct val="0"/>
                </a:spcAft>
              </a:pPr>
              <a:t>3/8/2016</a:t>
            </a:fld>
            <a:endParaRPr lang="en-US" altLang="en-US" smtClean="0">
              <a:ea typeface="ＭＳ Ｐゴシック"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02" tIns="45652" rIns="91302" bIns="45652" rtlCol="0" anchor="ctr"/>
          <a:lstStyle>
            <a:lvl1pPr algn="ctr" defTabSz="456514" fontAlgn="auto">
              <a:spcBef>
                <a:spcPts val="0"/>
              </a:spcBef>
              <a:spcAft>
                <a:spcPts val="0"/>
              </a:spcAft>
              <a:defRPr sz="1200">
                <a:solidFill>
                  <a:schemeClr val="tx1">
                    <a:tint val="75000"/>
                  </a:schemeClr>
                </a:solidFill>
                <a:latin typeface="+mn-lt"/>
                <a:ea typeface="+mn-ea"/>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02" tIns="45652" rIns="91302" bIns="45652" numCol="1" anchor="ctr" anchorCtr="0" compatLnSpc="1">
            <a:prstTxWarp prst="textNoShape">
              <a:avLst/>
            </a:prstTxWarp>
          </a:bodyPr>
          <a:lstStyle>
            <a:lvl1pPr algn="r">
              <a:defRPr sz="1200">
                <a:solidFill>
                  <a:srgbClr val="FFFFFF"/>
                </a:solidFill>
              </a:defRPr>
            </a:lvl1pPr>
          </a:lstStyle>
          <a:p>
            <a:pPr defTabSz="455613" fontAlgn="base">
              <a:spcBef>
                <a:spcPct val="0"/>
              </a:spcBef>
              <a:spcAft>
                <a:spcPct val="0"/>
              </a:spcAft>
            </a:pPr>
            <a:fld id="{5FD732B9-1A6D-4359-80F9-161BC4798E65}" type="slidenum">
              <a:rPr lang="en-US" altLang="en-US" smtClean="0">
                <a:ea typeface="ＭＳ Ｐゴシック" panose="020B0600070205080204" pitchFamily="34" charset="-128"/>
              </a:rPr>
              <a:pPr defTabSz="455613" fontAlgn="base">
                <a:spcBef>
                  <a:spcPct val="0"/>
                </a:spcBef>
                <a:spcAft>
                  <a:spcPct val="0"/>
                </a:spcAft>
              </a:pPr>
              <a:t>‹#›</a:t>
            </a:fld>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345782275"/>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2813" rtl="0" fontAlgn="base">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912813"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defTabSz="912813"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defTabSz="912813"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defTabSz="912813"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defTabSz="912813"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defTabSz="912813"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defTabSz="912813"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defTabSz="912813"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p:titleStyle>
    <p:bodyStyle>
      <a:lvl1pPr marL="341313" indent="-341313" algn="l" defTabSz="912813"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1363" indent="-284163" algn="l" defTabSz="912813"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39825" indent="-227013" algn="l" defTabSz="912813"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597025"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4225"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0874" indent="-228256" algn="l" defTabSz="9130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92" indent="-228256" algn="l" defTabSz="9130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18" indent="-228256" algn="l" defTabSz="9130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31" indent="-228256" algn="l" defTabSz="91304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40" rtl="0" eaLnBrk="1" latinLnBrk="0" hangingPunct="1">
        <a:defRPr sz="1800" kern="1200">
          <a:solidFill>
            <a:schemeClr val="tx1"/>
          </a:solidFill>
          <a:latin typeface="+mn-lt"/>
          <a:ea typeface="+mn-ea"/>
          <a:cs typeface="+mn-cs"/>
        </a:defRPr>
      </a:lvl1pPr>
      <a:lvl2pPr marL="456514" algn="l" defTabSz="913040" rtl="0" eaLnBrk="1" latinLnBrk="0" hangingPunct="1">
        <a:defRPr sz="1800" kern="1200">
          <a:solidFill>
            <a:schemeClr val="tx1"/>
          </a:solidFill>
          <a:latin typeface="+mn-lt"/>
          <a:ea typeface="+mn-ea"/>
          <a:cs typeface="+mn-cs"/>
        </a:defRPr>
      </a:lvl2pPr>
      <a:lvl3pPr marL="913040" algn="l" defTabSz="913040" rtl="0" eaLnBrk="1" latinLnBrk="0" hangingPunct="1">
        <a:defRPr sz="1800" kern="1200">
          <a:solidFill>
            <a:schemeClr val="tx1"/>
          </a:solidFill>
          <a:latin typeface="+mn-lt"/>
          <a:ea typeface="+mn-ea"/>
          <a:cs typeface="+mn-cs"/>
        </a:defRPr>
      </a:lvl3pPr>
      <a:lvl4pPr marL="1369570" algn="l" defTabSz="913040" rtl="0" eaLnBrk="1" latinLnBrk="0" hangingPunct="1">
        <a:defRPr sz="1800" kern="1200">
          <a:solidFill>
            <a:schemeClr val="tx1"/>
          </a:solidFill>
          <a:latin typeface="+mn-lt"/>
          <a:ea typeface="+mn-ea"/>
          <a:cs typeface="+mn-cs"/>
        </a:defRPr>
      </a:lvl4pPr>
      <a:lvl5pPr marL="1826089" algn="l" defTabSz="913040" rtl="0" eaLnBrk="1" latinLnBrk="0" hangingPunct="1">
        <a:defRPr sz="1800" kern="1200">
          <a:solidFill>
            <a:schemeClr val="tx1"/>
          </a:solidFill>
          <a:latin typeface="+mn-lt"/>
          <a:ea typeface="+mn-ea"/>
          <a:cs typeface="+mn-cs"/>
        </a:defRPr>
      </a:lvl5pPr>
      <a:lvl6pPr marL="2282607" algn="l" defTabSz="913040" rtl="0" eaLnBrk="1" latinLnBrk="0" hangingPunct="1">
        <a:defRPr sz="1800" kern="1200">
          <a:solidFill>
            <a:schemeClr val="tx1"/>
          </a:solidFill>
          <a:latin typeface="+mn-lt"/>
          <a:ea typeface="+mn-ea"/>
          <a:cs typeface="+mn-cs"/>
        </a:defRPr>
      </a:lvl6pPr>
      <a:lvl7pPr marL="2739135" algn="l" defTabSz="913040" rtl="0" eaLnBrk="1" latinLnBrk="0" hangingPunct="1">
        <a:defRPr sz="1800" kern="1200">
          <a:solidFill>
            <a:schemeClr val="tx1"/>
          </a:solidFill>
          <a:latin typeface="+mn-lt"/>
          <a:ea typeface="+mn-ea"/>
          <a:cs typeface="+mn-cs"/>
        </a:defRPr>
      </a:lvl7pPr>
      <a:lvl8pPr marL="3195653" algn="l" defTabSz="913040" rtl="0" eaLnBrk="1" latinLnBrk="0" hangingPunct="1">
        <a:defRPr sz="1800" kern="1200">
          <a:solidFill>
            <a:schemeClr val="tx1"/>
          </a:solidFill>
          <a:latin typeface="+mn-lt"/>
          <a:ea typeface="+mn-ea"/>
          <a:cs typeface="+mn-cs"/>
        </a:defRPr>
      </a:lvl8pPr>
      <a:lvl9pPr marL="3652177" algn="l" defTabSz="91304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2" tIns="45652" rIns="91302" bIns="45652"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2" tIns="45652" rIns="91302" bIns="4565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02" tIns="45652" rIns="91302" bIns="45652" numCol="1" anchor="ctr" anchorCtr="0" compatLnSpc="1">
            <a:prstTxWarp prst="textNoShape">
              <a:avLst/>
            </a:prstTxWarp>
          </a:bodyPr>
          <a:lstStyle>
            <a:lvl1pPr>
              <a:defRPr sz="1200">
                <a:solidFill>
                  <a:srgbClr val="FFFFFF"/>
                </a:solidFill>
              </a:defRPr>
            </a:lvl1pPr>
          </a:lstStyle>
          <a:p>
            <a:pPr defTabSz="455613" fontAlgn="base">
              <a:spcBef>
                <a:spcPct val="0"/>
              </a:spcBef>
              <a:spcAft>
                <a:spcPct val="0"/>
              </a:spcAft>
            </a:pPr>
            <a:fld id="{0CFCD8B1-2511-4B8E-AB5A-82BCC5584374}" type="datetimeFigureOut">
              <a:rPr lang="en-US" altLang="en-US" smtClean="0">
                <a:ea typeface="ＭＳ Ｐゴシック" panose="020B0600070205080204" pitchFamily="34" charset="-128"/>
                <a:cs typeface="Arial" panose="020B0604020202020204" pitchFamily="34" charset="0"/>
              </a:rPr>
              <a:pPr defTabSz="455613" fontAlgn="base">
                <a:spcBef>
                  <a:spcPct val="0"/>
                </a:spcBef>
                <a:spcAft>
                  <a:spcPct val="0"/>
                </a:spcAft>
              </a:pPr>
              <a:t>3/8/2016</a:t>
            </a:fld>
            <a:endParaRPr lang="en-US" altLang="en-US" smtClean="0">
              <a:ea typeface="ＭＳ Ｐゴシック" panose="020B0600070205080204" pitchFamily="34" charset="-128"/>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02" tIns="45652" rIns="91302" bIns="45652" rtlCol="0" anchor="ctr"/>
          <a:lstStyle>
            <a:lvl1pPr algn="ctr" defTabSz="456514" fontAlgn="auto">
              <a:spcBef>
                <a:spcPts val="0"/>
              </a:spcBef>
              <a:spcAft>
                <a:spcPts val="0"/>
              </a:spcAft>
              <a:defRPr sz="1200">
                <a:solidFill>
                  <a:prstClr val="white">
                    <a:tint val="75000"/>
                  </a:prstClr>
                </a:solidFill>
                <a:latin typeface="+mn-lt"/>
                <a:ea typeface="+mn-ea"/>
              </a:defRPr>
            </a:lvl1pPr>
          </a:lstStyle>
          <a:p>
            <a:pPr>
              <a:defRPr/>
            </a:pPr>
            <a:endParaRPr lang="en-US">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02" tIns="45652" rIns="91302" bIns="45652" numCol="1" anchor="ctr" anchorCtr="0" compatLnSpc="1">
            <a:prstTxWarp prst="textNoShape">
              <a:avLst/>
            </a:prstTxWarp>
          </a:bodyPr>
          <a:lstStyle>
            <a:lvl1pPr algn="r">
              <a:defRPr sz="1200">
                <a:solidFill>
                  <a:srgbClr val="FFFFFF"/>
                </a:solidFill>
              </a:defRPr>
            </a:lvl1pPr>
          </a:lstStyle>
          <a:p>
            <a:pPr defTabSz="455613" fontAlgn="base">
              <a:spcBef>
                <a:spcPct val="0"/>
              </a:spcBef>
              <a:spcAft>
                <a:spcPct val="0"/>
              </a:spcAft>
            </a:pPr>
            <a:fld id="{D1EBE672-D446-4DAF-B2C5-3E226ADD4FAA}" type="slidenum">
              <a:rPr lang="en-US" altLang="en-US" smtClean="0">
                <a:ea typeface="ＭＳ Ｐゴシック" panose="020B0600070205080204" pitchFamily="34" charset="-128"/>
                <a:cs typeface="Arial" panose="020B0604020202020204" pitchFamily="34" charset="0"/>
              </a:rPr>
              <a:pPr defTabSz="455613" fontAlgn="base">
                <a:spcBef>
                  <a:spcPct val="0"/>
                </a:spcBef>
                <a:spcAft>
                  <a:spcPct val="0"/>
                </a:spcAft>
              </a:pPr>
              <a:t>‹#›</a:t>
            </a:fld>
            <a:endParaRPr lang="en-US" altLang="en-US" smtClean="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998308536"/>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defTabSz="912813" rtl="0" fontAlgn="base">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912813"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defTabSz="912813"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defTabSz="912813"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defTabSz="912813"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defTabSz="912813"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defTabSz="912813"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defTabSz="912813"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defTabSz="912813"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p:titleStyle>
    <p:bodyStyle>
      <a:lvl1pPr marL="341313" indent="-341313" algn="l" defTabSz="912813"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1363" indent="-284163" algn="l" defTabSz="912813"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39825" indent="-227013" algn="l" defTabSz="912813"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597025"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4225" indent="-227013" algn="l" defTabSz="912813"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0874" indent="-228256" algn="l" defTabSz="9130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92" indent="-228256" algn="l" defTabSz="9130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18" indent="-228256" algn="l" defTabSz="9130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31" indent="-228256" algn="l" defTabSz="91304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40" rtl="0" eaLnBrk="1" latinLnBrk="0" hangingPunct="1">
        <a:defRPr sz="1800" kern="1200">
          <a:solidFill>
            <a:schemeClr val="tx1"/>
          </a:solidFill>
          <a:latin typeface="+mn-lt"/>
          <a:ea typeface="+mn-ea"/>
          <a:cs typeface="+mn-cs"/>
        </a:defRPr>
      </a:lvl1pPr>
      <a:lvl2pPr marL="456514" algn="l" defTabSz="913040" rtl="0" eaLnBrk="1" latinLnBrk="0" hangingPunct="1">
        <a:defRPr sz="1800" kern="1200">
          <a:solidFill>
            <a:schemeClr val="tx1"/>
          </a:solidFill>
          <a:latin typeface="+mn-lt"/>
          <a:ea typeface="+mn-ea"/>
          <a:cs typeface="+mn-cs"/>
        </a:defRPr>
      </a:lvl2pPr>
      <a:lvl3pPr marL="913040" algn="l" defTabSz="913040" rtl="0" eaLnBrk="1" latinLnBrk="0" hangingPunct="1">
        <a:defRPr sz="1800" kern="1200">
          <a:solidFill>
            <a:schemeClr val="tx1"/>
          </a:solidFill>
          <a:latin typeface="+mn-lt"/>
          <a:ea typeface="+mn-ea"/>
          <a:cs typeface="+mn-cs"/>
        </a:defRPr>
      </a:lvl3pPr>
      <a:lvl4pPr marL="1369570" algn="l" defTabSz="913040" rtl="0" eaLnBrk="1" latinLnBrk="0" hangingPunct="1">
        <a:defRPr sz="1800" kern="1200">
          <a:solidFill>
            <a:schemeClr val="tx1"/>
          </a:solidFill>
          <a:latin typeface="+mn-lt"/>
          <a:ea typeface="+mn-ea"/>
          <a:cs typeface="+mn-cs"/>
        </a:defRPr>
      </a:lvl4pPr>
      <a:lvl5pPr marL="1826089" algn="l" defTabSz="913040" rtl="0" eaLnBrk="1" latinLnBrk="0" hangingPunct="1">
        <a:defRPr sz="1800" kern="1200">
          <a:solidFill>
            <a:schemeClr val="tx1"/>
          </a:solidFill>
          <a:latin typeface="+mn-lt"/>
          <a:ea typeface="+mn-ea"/>
          <a:cs typeface="+mn-cs"/>
        </a:defRPr>
      </a:lvl5pPr>
      <a:lvl6pPr marL="2282607" algn="l" defTabSz="913040" rtl="0" eaLnBrk="1" latinLnBrk="0" hangingPunct="1">
        <a:defRPr sz="1800" kern="1200">
          <a:solidFill>
            <a:schemeClr val="tx1"/>
          </a:solidFill>
          <a:latin typeface="+mn-lt"/>
          <a:ea typeface="+mn-ea"/>
          <a:cs typeface="+mn-cs"/>
        </a:defRPr>
      </a:lvl6pPr>
      <a:lvl7pPr marL="2739135" algn="l" defTabSz="913040" rtl="0" eaLnBrk="1" latinLnBrk="0" hangingPunct="1">
        <a:defRPr sz="1800" kern="1200">
          <a:solidFill>
            <a:schemeClr val="tx1"/>
          </a:solidFill>
          <a:latin typeface="+mn-lt"/>
          <a:ea typeface="+mn-ea"/>
          <a:cs typeface="+mn-cs"/>
        </a:defRPr>
      </a:lvl7pPr>
      <a:lvl8pPr marL="3195653" algn="l" defTabSz="913040" rtl="0" eaLnBrk="1" latinLnBrk="0" hangingPunct="1">
        <a:defRPr sz="1800" kern="1200">
          <a:solidFill>
            <a:schemeClr val="tx1"/>
          </a:solidFill>
          <a:latin typeface="+mn-lt"/>
          <a:ea typeface="+mn-ea"/>
          <a:cs typeface="+mn-cs"/>
        </a:defRPr>
      </a:lvl8pPr>
      <a:lvl9pPr marL="3652177" algn="l" defTabSz="91304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defTabSz="914400" eaLnBrk="0" fontAlgn="base" hangingPunct="0">
              <a:spcBef>
                <a:spcPct val="0"/>
              </a:spcBef>
              <a:spcAft>
                <a:spcPct val="0"/>
              </a:spcAft>
              <a:defRPr/>
            </a:pPr>
            <a:fld id="{BE68259C-B308-4913-9707-C952E9D2E523}" type="slidenum">
              <a:rPr lang="en-US">
                <a:solidFill>
                  <a:srgbClr val="000000"/>
                </a:solidFill>
              </a:rPr>
              <a:pPr defTabSz="914400"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0579620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5.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8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26" y="14495"/>
            <a:ext cx="9392356" cy="7044267"/>
          </a:xfrm>
          <a:prstGeom prst="rect">
            <a:avLst/>
          </a:prstGeom>
        </p:spPr>
      </p:pic>
      <p:sp>
        <p:nvSpPr>
          <p:cNvPr id="6" name="TextBox 5"/>
          <p:cNvSpPr txBox="1"/>
          <p:nvPr/>
        </p:nvSpPr>
        <p:spPr>
          <a:xfrm>
            <a:off x="3055678" y="1714375"/>
            <a:ext cx="5980156" cy="2981960"/>
          </a:xfrm>
          <a:prstGeom prst="rect">
            <a:avLst/>
          </a:prstGeom>
          <a:noFill/>
        </p:spPr>
        <p:txBody>
          <a:bodyPr wrap="square" lIns="81268" tIns="40635" rIns="81268" bIns="40635" rtlCol="0">
            <a:spAutoFit/>
          </a:bodyPr>
          <a:lstStyle/>
          <a:p>
            <a:pPr defTabSz="812810" eaLnBrk="0" fontAlgn="base" hangingPunct="0">
              <a:spcBef>
                <a:spcPct val="0"/>
              </a:spcBef>
              <a:spcAft>
                <a:spcPct val="0"/>
              </a:spcAft>
            </a:pPr>
            <a:r>
              <a:rPr lang="en-US" sz="41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WCS’s work to combat the illegal wildlife trade</a:t>
            </a:r>
            <a:endParaRPr lang="en-US" sz="41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defTabSz="812810" eaLnBrk="0" fontAlgn="base" hangingPunct="0">
              <a:spcBef>
                <a:spcPct val="0"/>
              </a:spcBef>
              <a:spcAft>
                <a:spcPct val="0"/>
              </a:spcAft>
            </a:pPr>
            <a:endParaRPr lang="en-US" sz="1244" b="1" dirty="0">
              <a:solidFill>
                <a:srgbClr val="000000"/>
              </a:solidFill>
              <a:latin typeface="Arial" pitchFamily="34" charset="0"/>
              <a:cs typeface="Arial" pitchFamily="34" charset="0"/>
            </a:endParaRPr>
          </a:p>
          <a:p>
            <a:pPr defTabSz="812810" eaLnBrk="0" fontAlgn="base" hangingPunct="0">
              <a:spcBef>
                <a:spcPct val="0"/>
              </a:spcBef>
              <a:spcAft>
                <a:spcPct val="0"/>
              </a:spcAft>
            </a:pPr>
            <a:r>
              <a:rPr lang="en-US" sz="3600" b="1" dirty="0" smtClean="0">
                <a:solidFill>
                  <a:srgbClr val="000000"/>
                </a:solidFill>
                <a:latin typeface="Arial" pitchFamily="34" charset="0"/>
                <a:cs typeface="Arial" pitchFamily="34" charset="0"/>
              </a:rPr>
              <a:t>Susan Lieberman, PhD</a:t>
            </a:r>
            <a:endParaRPr lang="en-US" sz="3600" b="1" dirty="0">
              <a:solidFill>
                <a:srgbClr val="000000"/>
              </a:solidFill>
              <a:latin typeface="Arial" pitchFamily="34" charset="0"/>
              <a:cs typeface="Arial" pitchFamily="34" charset="0"/>
            </a:endParaRPr>
          </a:p>
          <a:p>
            <a:pPr marL="304761" indent="-304761" defTabSz="812810" eaLnBrk="0" fontAlgn="base" hangingPunct="0">
              <a:spcBef>
                <a:spcPct val="0"/>
              </a:spcBef>
              <a:spcAft>
                <a:spcPct val="0"/>
              </a:spcAft>
              <a:buFont typeface="Wingdings" pitchFamily="2" charset="2"/>
              <a:buChar char="Ø"/>
            </a:pPr>
            <a:endParaRPr lang="en-US" sz="1000" dirty="0">
              <a:solidFill>
                <a:srgbClr val="000000"/>
              </a:solidFill>
              <a:latin typeface="Arial" pitchFamily="34" charset="0"/>
              <a:cs typeface="Arial" pitchFamily="34" charset="0"/>
            </a:endParaRPr>
          </a:p>
          <a:p>
            <a:pPr defTabSz="812810" eaLnBrk="0" fontAlgn="base" hangingPunct="0">
              <a:spcBef>
                <a:spcPct val="0"/>
              </a:spcBef>
              <a:spcAft>
                <a:spcPct val="0"/>
              </a:spcAft>
            </a:pPr>
            <a:r>
              <a:rPr lang="en-GB" sz="2400" dirty="0">
                <a:solidFill>
                  <a:srgbClr val="000000"/>
                </a:solidFill>
                <a:latin typeface="Arial" pitchFamily="34" charset="0"/>
                <a:cs typeface="Arial" pitchFamily="34" charset="0"/>
              </a:rPr>
              <a:t>Vice President, International Policy</a:t>
            </a:r>
          </a:p>
          <a:p>
            <a:pPr defTabSz="812810" eaLnBrk="0" fontAlgn="base" hangingPunct="0">
              <a:spcBef>
                <a:spcPct val="0"/>
              </a:spcBef>
              <a:spcAft>
                <a:spcPct val="0"/>
              </a:spcAft>
            </a:pPr>
            <a:r>
              <a:rPr lang="en-GB" sz="2400" dirty="0">
                <a:solidFill>
                  <a:srgbClr val="000000"/>
                </a:solidFill>
                <a:latin typeface="Arial" pitchFamily="34" charset="0"/>
                <a:cs typeface="Arial" pitchFamily="34" charset="0"/>
              </a:rPr>
              <a:t>Wildlife Conservation Society</a:t>
            </a:r>
            <a:endParaRPr lang="en-US" sz="3600" dirty="0">
              <a:solidFill>
                <a:srgbClr val="000000"/>
              </a:solidFill>
              <a:latin typeface="Arial" pitchFamily="34" charset="0"/>
              <a:cs typeface="Arial" pitchFamily="34" charset="0"/>
            </a:endParaRPr>
          </a:p>
        </p:txBody>
      </p:sp>
      <p:pic>
        <p:nvPicPr>
          <p:cNvPr id="5" name="Picture 8" descr="MM6664_0006 edit"/>
          <p:cNvPicPr>
            <a:picLocks noChangeAspect="1" noChangeArrowheads="1"/>
          </p:cNvPicPr>
          <p:nvPr/>
        </p:nvPicPr>
        <p:blipFill>
          <a:blip r:embed="rId5" cstate="email"/>
          <a:srcRect/>
          <a:stretch>
            <a:fillRect/>
          </a:stretch>
        </p:blipFill>
        <p:spPr>
          <a:xfrm>
            <a:off x="0" y="-92639"/>
            <a:ext cx="3029712" cy="4354391"/>
          </a:xfrm>
          <a:prstGeom prst="rect">
            <a:avLst/>
          </a:prstGeom>
          <a:noFill/>
        </p:spPr>
      </p:pic>
      <p:graphicFrame>
        <p:nvGraphicFramePr>
          <p:cNvPr id="4" name="Object 3"/>
          <p:cNvGraphicFramePr>
            <a:graphicFrameLocks noChangeAspect="1"/>
          </p:cNvGraphicFramePr>
          <p:nvPr>
            <p:extLst>
              <p:ext uri="{D42A27DB-BD31-4B8C-83A1-F6EECF244321}">
                <p14:modId xmlns:p14="http://schemas.microsoft.com/office/powerpoint/2010/main" val="1836951039"/>
              </p:ext>
            </p:extLst>
          </p:nvPr>
        </p:nvGraphicFramePr>
        <p:xfrm>
          <a:off x="8039008" y="5584794"/>
          <a:ext cx="1005840" cy="1015350"/>
        </p:xfrm>
        <a:graphic>
          <a:graphicData uri="http://schemas.openxmlformats.org/presentationml/2006/ole">
            <mc:AlternateContent xmlns:mc="http://schemas.openxmlformats.org/markup-compatibility/2006">
              <mc:Choice xmlns:v="urn:schemas-microsoft-com:vml" Requires="v">
                <p:oleObj spid="_x0000_s1058" name="CorelDRAW" r:id="rId6" imgW="4191000" imgH="4230624" progId="">
                  <p:embed/>
                </p:oleObj>
              </mc:Choice>
              <mc:Fallback>
                <p:oleObj name="CorelDRAW" r:id="rId6" imgW="4191000" imgH="4230624" progId="">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9008" y="5584794"/>
                        <a:ext cx="1005840" cy="101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2"/>
          <p:cNvPicPr>
            <a:picLocks noChangeAspect="1"/>
          </p:cNvPicPr>
          <p:nvPr/>
        </p:nvPicPr>
        <p:blipFill>
          <a:blip r:embed="rId8" cstate="email"/>
          <a:stretch>
            <a:fillRect/>
          </a:stretch>
        </p:blipFill>
        <p:spPr>
          <a:xfrm>
            <a:off x="-39624" y="4365798"/>
            <a:ext cx="3108960" cy="2331720"/>
          </a:xfrm>
          <a:prstGeom prst="rect">
            <a:avLst/>
          </a:prstGeom>
        </p:spPr>
      </p:pic>
    </p:spTree>
    <p:extLst>
      <p:ext uri="{BB962C8B-B14F-4D97-AF65-F5344CB8AC3E}">
        <p14:creationId xmlns:p14="http://schemas.microsoft.com/office/powerpoint/2010/main" val="3500489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4" descr="Marromeu_Zakouma_Chad  2012-02-22 (1)-Darren Potgieter.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alpha val="52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Title 1"/>
          <p:cNvSpPr>
            <a:spLocks noGrp="1"/>
          </p:cNvSpPr>
          <p:nvPr>
            <p:ph type="ctrTitle"/>
          </p:nvPr>
        </p:nvSpPr>
        <p:spPr>
          <a:xfrm>
            <a:off x="685800" y="3375025"/>
            <a:ext cx="7772400" cy="1470025"/>
          </a:xfrm>
        </p:spPr>
        <p:txBody>
          <a:bodyPr/>
          <a:lstStyle/>
          <a:p>
            <a:r>
              <a:rPr lang="en-US" altLang="en-US" sz="6000" dirty="0" smtClean="0"/>
              <a:t>Thank you!</a:t>
            </a:r>
          </a:p>
        </p:txBody>
      </p:sp>
      <p:pic>
        <p:nvPicPr>
          <p:cNvPr id="73731" name="Picture 3" descr="Logo-2-inch.gi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3525" y="5322888"/>
            <a:ext cx="132556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569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5790" y="583319"/>
            <a:ext cx="10259568" cy="6638544"/>
          </a:xfrm>
          <a:prstGeom prst="rect">
            <a:avLst/>
          </a:prstGeom>
        </p:spPr>
      </p:pic>
      <p:sp>
        <p:nvSpPr>
          <p:cNvPr id="6" name="TextBox 5"/>
          <p:cNvSpPr txBox="1"/>
          <p:nvPr/>
        </p:nvSpPr>
        <p:spPr>
          <a:xfrm>
            <a:off x="0" y="249485"/>
            <a:ext cx="9144000" cy="954107"/>
          </a:xfrm>
          <a:prstGeom prst="rect">
            <a:avLst/>
          </a:prstGeom>
          <a:noFill/>
        </p:spPr>
        <p:txBody>
          <a:bodyPr wrap="square" rtlCol="0">
            <a:spAutoFit/>
          </a:bodyPr>
          <a:lstStyle/>
          <a:p>
            <a:pPr algn="ctr"/>
            <a:r>
              <a:rPr lang="en-GB" sz="2800" b="1" dirty="0"/>
              <a:t>G</a:t>
            </a:r>
            <a:r>
              <a:rPr lang="en-GB" sz="2800" b="1" dirty="0" smtClean="0"/>
              <a:t>lobal reach: WCS’s efforts to combat illegal wildlife trade:</a:t>
            </a:r>
          </a:p>
          <a:p>
            <a:pPr algn="ctr"/>
            <a:r>
              <a:rPr lang="en-GB" sz="2800" b="1" dirty="0" smtClean="0"/>
              <a:t>Stop the killing, Stop the trafficking, Stop the demand</a:t>
            </a:r>
            <a:endParaRPr lang="en-GB" sz="28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3206498910"/>
              </p:ext>
            </p:extLst>
          </p:nvPr>
        </p:nvGraphicFramePr>
        <p:xfrm>
          <a:off x="8016974" y="5743498"/>
          <a:ext cx="1005840" cy="1015350"/>
        </p:xfrm>
        <a:graphic>
          <a:graphicData uri="http://schemas.openxmlformats.org/presentationml/2006/ole">
            <mc:AlternateContent xmlns:mc="http://schemas.openxmlformats.org/markup-compatibility/2006">
              <mc:Choice xmlns:v="urn:schemas-microsoft-com:vml" Requires="v">
                <p:oleObj spid="_x0000_s3105" name="CorelDRAW" r:id="rId5" imgW="4191000" imgH="4230624" progId="">
                  <p:embed/>
                </p:oleObj>
              </mc:Choice>
              <mc:Fallback>
                <p:oleObj name="CorelDRAW" r:id="rId5" imgW="4191000" imgH="4230624" progId="">
                  <p:embed/>
                  <p:pic>
                    <p:nvPicPr>
                      <p:cNvPr id="0"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6974" y="5743498"/>
                        <a:ext cx="1005840" cy="101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22142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7528" y="2168682"/>
            <a:ext cx="8565949" cy="4624920"/>
          </a:xfrm>
          <a:prstGeom prst="rect">
            <a:avLst/>
          </a:prstGeom>
          <a:solidFill>
            <a:srgbClr val="0B5D68"/>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p:nvPr/>
        </p:nvPicPr>
        <p:blipFill>
          <a:blip r:embed="rId3" cstate="email">
            <a:extLst>
              <a:ext uri="{28A0092B-C50C-407E-A947-70E740481C1C}">
                <a14:useLocalDpi xmlns:a14="http://schemas.microsoft.com/office/drawing/2010/main"/>
              </a:ext>
            </a:extLst>
          </a:blip>
          <a:stretch>
            <a:fillRect/>
          </a:stretch>
        </p:blipFill>
        <p:spPr>
          <a:xfrm>
            <a:off x="11980" y="11982"/>
            <a:ext cx="539842" cy="470483"/>
          </a:xfrm>
          <a:prstGeom prst="rect">
            <a:avLst/>
          </a:prstGeom>
        </p:spPr>
      </p:pic>
      <p:pic>
        <p:nvPicPr>
          <p:cNvPr id="2" name="Picture 1" descr="World-Map.jpg"/>
          <p:cNvPicPr>
            <a:picLocks noChangeAspect="1"/>
          </p:cNvPicPr>
          <p:nvPr/>
        </p:nvPicPr>
        <p:blipFill>
          <a:blip r:embed="rId4" cstate="email">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a:ext>
            </a:extLst>
          </a:blip>
          <a:stretch>
            <a:fillRect/>
          </a:stretch>
        </p:blipFill>
        <p:spPr>
          <a:xfrm>
            <a:off x="107822" y="2270589"/>
            <a:ext cx="8928354" cy="4432432"/>
          </a:xfrm>
          <a:prstGeom prst="rect">
            <a:avLst/>
          </a:prstGeom>
          <a:solidFill>
            <a:schemeClr val="tx1"/>
          </a:solidFill>
          <a:ln>
            <a:solidFill>
              <a:srgbClr val="D9D9D9"/>
            </a:solidFill>
          </a:ln>
          <a:effectLst>
            <a:outerShdw blurRad="50800" dist="38100" dir="2700000" algn="tl" rotWithShape="0">
              <a:prstClr val="black">
                <a:alpha val="40000"/>
              </a:prstClr>
            </a:outerShdw>
          </a:effectLst>
        </p:spPr>
      </p:pic>
      <p:sp>
        <p:nvSpPr>
          <p:cNvPr id="5" name="Rectangle 4"/>
          <p:cNvSpPr/>
          <p:nvPr/>
        </p:nvSpPr>
        <p:spPr>
          <a:xfrm>
            <a:off x="0" y="0"/>
            <a:ext cx="9144000" cy="6858000"/>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11980" y="6349480"/>
            <a:ext cx="9132020" cy="400110"/>
          </a:xfrm>
          <a:prstGeom prst="rect">
            <a:avLst/>
          </a:prstGeom>
          <a:noFill/>
        </p:spPr>
        <p:txBody>
          <a:bodyPr wrap="square" rtlCol="0">
            <a:spAutoFit/>
          </a:bodyPr>
          <a:lstStyle/>
          <a:p>
            <a:pPr algn="ctr"/>
            <a:r>
              <a:rPr lang="en-US" sz="2000" i="1" spc="600" dirty="0" smtClean="0">
                <a:solidFill>
                  <a:prstClr val="white">
                    <a:lumMod val="85000"/>
                  </a:prstClr>
                </a:solidFill>
                <a:latin typeface="Avenir Next Condensed Regular"/>
                <a:cs typeface="Avenir Next Condensed Regular"/>
              </a:rPr>
              <a:t>IT </a:t>
            </a:r>
            <a:r>
              <a:rPr lang="en-US" sz="2000" i="1" spc="600" smtClean="0">
                <a:solidFill>
                  <a:prstClr val="white">
                    <a:lumMod val="85000"/>
                  </a:prstClr>
                </a:solidFill>
                <a:latin typeface="Avenir Next Condensed Regular"/>
                <a:cs typeface="Avenir Next Condensed Regular"/>
              </a:rPr>
              <a:t>TAKES NETWORKS TO DEFEAT NETWORKS</a:t>
            </a:r>
            <a:endParaRPr lang="en-US" sz="2000" i="1" spc="600" dirty="0">
              <a:solidFill>
                <a:prstClr val="white">
                  <a:lumMod val="85000"/>
                </a:prstClr>
              </a:solidFill>
              <a:latin typeface="Avenir Next Condensed Regular"/>
              <a:cs typeface="Avenir Next Condensed Regular"/>
            </a:endParaRPr>
          </a:p>
        </p:txBody>
      </p:sp>
      <p:sp>
        <p:nvSpPr>
          <p:cNvPr id="41" name="TextBox 40"/>
          <p:cNvSpPr txBox="1"/>
          <p:nvPr/>
        </p:nvSpPr>
        <p:spPr>
          <a:xfrm>
            <a:off x="4536849" y="2564069"/>
            <a:ext cx="1008092" cy="577081"/>
          </a:xfrm>
          <a:prstGeom prst="rect">
            <a:avLst/>
          </a:prstGeom>
          <a:noFill/>
          <a:ln>
            <a:solidFill>
              <a:srgbClr val="D9D9D9"/>
            </a:solidFill>
          </a:ln>
        </p:spPr>
        <p:txBody>
          <a:bodyPr wrap="none" rtlCol="0">
            <a:spAutoFit/>
          </a:bodyPr>
          <a:lstStyle/>
          <a:p>
            <a:pPr algn="ctr"/>
            <a:r>
              <a:rPr lang="en-US" sz="1050" b="1" i="1" dirty="0" smtClean="0">
                <a:solidFill>
                  <a:srgbClr val="F2F2F2"/>
                </a:solidFill>
                <a:latin typeface="Avenir Next Condensed Regular"/>
                <a:cs typeface="Avenir Next Condensed Regular"/>
              </a:rPr>
              <a:t>GLOBAL WT  </a:t>
            </a:r>
          </a:p>
          <a:p>
            <a:pPr algn="ctr"/>
            <a:r>
              <a:rPr lang="en-US" sz="1050" b="1" i="1" dirty="0" smtClean="0">
                <a:solidFill>
                  <a:srgbClr val="F2F2F2"/>
                </a:solidFill>
                <a:latin typeface="Avenir Next Condensed Regular"/>
                <a:cs typeface="Avenir Next Condensed Regular"/>
              </a:rPr>
              <a:t>INTELLIGENCE </a:t>
            </a:r>
          </a:p>
          <a:p>
            <a:pPr algn="ctr"/>
            <a:r>
              <a:rPr lang="en-US" sz="1050" b="1" i="1" dirty="0" smtClean="0">
                <a:solidFill>
                  <a:srgbClr val="F2F2F2"/>
                </a:solidFill>
                <a:latin typeface="Avenir Next Condensed Regular"/>
                <a:cs typeface="Avenir Next Condensed Regular"/>
              </a:rPr>
              <a:t>COORDINATOR</a:t>
            </a:r>
            <a:endParaRPr lang="en-US" sz="1050" b="1" i="1" dirty="0">
              <a:solidFill>
                <a:srgbClr val="F2F2F2"/>
              </a:solidFill>
              <a:latin typeface="Avenir Next Condensed Regular"/>
              <a:cs typeface="Avenir Next Condensed Regular"/>
            </a:endParaRPr>
          </a:p>
        </p:txBody>
      </p:sp>
      <p:sp>
        <p:nvSpPr>
          <p:cNvPr id="42" name="Rounded Rectangle 41"/>
          <p:cNvSpPr>
            <a:spLocks noChangeAspect="1"/>
          </p:cNvSpPr>
          <p:nvPr/>
        </p:nvSpPr>
        <p:spPr>
          <a:xfrm>
            <a:off x="6572480" y="416382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43" name="Rounded Rectangle 42"/>
          <p:cNvSpPr>
            <a:spLocks noChangeAspect="1"/>
          </p:cNvSpPr>
          <p:nvPr/>
        </p:nvSpPr>
        <p:spPr>
          <a:xfrm>
            <a:off x="6665472" y="431622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44" name="Rounded Rectangle 43"/>
          <p:cNvSpPr>
            <a:spLocks noChangeAspect="1"/>
          </p:cNvSpPr>
          <p:nvPr/>
        </p:nvSpPr>
        <p:spPr>
          <a:xfrm>
            <a:off x="6431670" y="4224785"/>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0" name="TextBox 79"/>
          <p:cNvSpPr txBox="1"/>
          <p:nvPr/>
        </p:nvSpPr>
        <p:spPr>
          <a:xfrm>
            <a:off x="630667" y="-62596"/>
            <a:ext cx="8487423" cy="2287806"/>
          </a:xfrm>
          <a:prstGeom prst="rect">
            <a:avLst/>
          </a:prstGeom>
          <a:noFill/>
        </p:spPr>
        <p:txBody>
          <a:bodyPr wrap="square" rtlCol="0">
            <a:spAutoFit/>
          </a:bodyPr>
          <a:lstStyle/>
          <a:p>
            <a:pPr lvl="0" algn="ctr"/>
            <a:r>
              <a:rPr lang="en-GB" sz="2400" b="1" dirty="0">
                <a:solidFill>
                  <a:prstClr val="black"/>
                </a:solidFill>
              </a:rPr>
              <a:t>Global reach: WCS’s efforts to combat illegal wildlife trade</a:t>
            </a:r>
            <a:r>
              <a:rPr lang="en-GB" sz="2400" b="1" dirty="0" smtClean="0">
                <a:solidFill>
                  <a:prstClr val="black"/>
                </a:solidFill>
              </a:rPr>
              <a:t>:</a:t>
            </a:r>
            <a:endParaRPr lang="en-US" sz="1700" dirty="0" smtClean="0">
              <a:solidFill>
                <a:prstClr val="black"/>
              </a:solidFill>
              <a:latin typeface="Avenir Next Condensed Medium"/>
              <a:cs typeface="Avenir Next Condensed Medium"/>
            </a:endParaRPr>
          </a:p>
          <a:p>
            <a:pPr marL="285750" indent="-285750">
              <a:spcAft>
                <a:spcPts val="1000"/>
              </a:spcAft>
              <a:buFont typeface="Arial"/>
              <a:buChar char="•"/>
            </a:pPr>
            <a:r>
              <a:rPr lang="en-US" sz="1700" b="1" dirty="0" smtClean="0">
                <a:solidFill>
                  <a:prstClr val="black"/>
                </a:solidFill>
                <a:latin typeface="Avenir Next Condensed Medium"/>
                <a:cs typeface="Avenir Next Condensed Medium"/>
              </a:rPr>
              <a:t>A state-of-the-art confidential </a:t>
            </a:r>
            <a:r>
              <a:rPr lang="en-US" sz="1700" b="1" dirty="0">
                <a:solidFill>
                  <a:prstClr val="black"/>
                </a:solidFill>
                <a:latin typeface="Avenir Next Condensed Medium"/>
                <a:cs typeface="Avenir Next Condensed Medium"/>
              </a:rPr>
              <a:t>intelligence </a:t>
            </a:r>
            <a:r>
              <a:rPr lang="en-US" sz="1700" b="1" dirty="0" smtClean="0">
                <a:solidFill>
                  <a:prstClr val="black"/>
                </a:solidFill>
                <a:latin typeface="Avenir Next Condensed Medium"/>
                <a:cs typeface="Avenir Next Condensed Medium"/>
              </a:rPr>
              <a:t>database of </a:t>
            </a:r>
            <a:r>
              <a:rPr lang="en-US" sz="1700" dirty="0" smtClean="0">
                <a:solidFill>
                  <a:prstClr val="black"/>
                </a:solidFill>
                <a:latin typeface="Avenir Next Condensed Medium"/>
                <a:cs typeface="Avenir Next Condensed Medium"/>
              </a:rPr>
              <a:t>thousands </a:t>
            </a:r>
            <a:r>
              <a:rPr lang="en-US" sz="1700" dirty="0">
                <a:solidFill>
                  <a:prstClr val="black"/>
                </a:solidFill>
                <a:latin typeface="Avenir Next Condensed Medium"/>
                <a:cs typeface="Avenir Next Condensed Medium"/>
              </a:rPr>
              <a:t>of </a:t>
            </a:r>
            <a:r>
              <a:rPr lang="en-US" sz="1700" dirty="0" smtClean="0">
                <a:solidFill>
                  <a:prstClr val="black"/>
                </a:solidFill>
                <a:latin typeface="Avenir Next Condensed Medium"/>
                <a:cs typeface="Avenir Next Condensed Medium"/>
              </a:rPr>
              <a:t>traffickers of nearly all protected species from all </a:t>
            </a:r>
            <a:r>
              <a:rPr lang="en-US" sz="1700" dirty="0">
                <a:solidFill>
                  <a:prstClr val="black"/>
                </a:solidFill>
                <a:latin typeface="Avenir Next Condensed Medium"/>
                <a:cs typeface="Avenir Next Condensed Medium"/>
              </a:rPr>
              <a:t>around the </a:t>
            </a:r>
            <a:r>
              <a:rPr lang="en-US" sz="1700" dirty="0" smtClean="0">
                <a:solidFill>
                  <a:prstClr val="black"/>
                </a:solidFill>
                <a:latin typeface="Avenir Next Condensed Medium"/>
                <a:cs typeface="Avenir Next Condensed Medium"/>
              </a:rPr>
              <a:t>world. </a:t>
            </a:r>
          </a:p>
          <a:p>
            <a:pPr marL="285750" indent="-285750">
              <a:spcAft>
                <a:spcPts val="1000"/>
              </a:spcAft>
              <a:buFont typeface="Arial"/>
              <a:buChar char="•"/>
            </a:pPr>
            <a:r>
              <a:rPr lang="en-US" sz="1700" b="1" dirty="0" smtClean="0">
                <a:solidFill>
                  <a:prstClr val="black"/>
                </a:solidFill>
                <a:latin typeface="Avenir Next Condensed Medium"/>
                <a:cs typeface="Avenir Next Condensed Medium"/>
              </a:rPr>
              <a:t>Working enforcement relationships </a:t>
            </a:r>
            <a:r>
              <a:rPr lang="en-US" sz="1700" dirty="0" smtClean="0">
                <a:solidFill>
                  <a:prstClr val="black"/>
                </a:solidFill>
                <a:latin typeface="Avenir Next Condensed Medium"/>
                <a:cs typeface="Avenir Next Condensed Medium"/>
              </a:rPr>
              <a:t>in all major source, transit, and destination countries.</a:t>
            </a:r>
          </a:p>
          <a:p>
            <a:pPr marL="285750" indent="-285750">
              <a:spcAft>
                <a:spcPts val="1000"/>
              </a:spcAft>
              <a:buFont typeface="Arial"/>
              <a:buChar char="•"/>
            </a:pPr>
            <a:r>
              <a:rPr lang="en-US" sz="1700" b="1" dirty="0" smtClean="0">
                <a:solidFill>
                  <a:prstClr val="black"/>
                </a:solidFill>
                <a:latin typeface="Avenir Next Condensed Medium"/>
                <a:cs typeface="Avenir Next Condensed Medium"/>
              </a:rPr>
              <a:t>Professionalized capabilities </a:t>
            </a:r>
            <a:r>
              <a:rPr lang="en-US" sz="1700" dirty="0" smtClean="0">
                <a:solidFill>
                  <a:prstClr val="black"/>
                </a:solidFill>
                <a:latin typeface="Avenir Next Condensed Medium"/>
                <a:cs typeface="Avenir Next Condensed Medium"/>
              </a:rPr>
              <a:t>to execute and/or catalyze </a:t>
            </a:r>
            <a:r>
              <a:rPr lang="en-US" sz="1700" b="1" dirty="0" smtClean="0">
                <a:solidFill>
                  <a:prstClr val="black"/>
                </a:solidFill>
                <a:latin typeface="Avenir Next Condensed Medium"/>
                <a:cs typeface="Avenir Next Condensed Medium"/>
              </a:rPr>
              <a:t>intelligence-led operations </a:t>
            </a:r>
            <a:r>
              <a:rPr lang="en-US" sz="1700" dirty="0" smtClean="0">
                <a:solidFill>
                  <a:prstClr val="black"/>
                </a:solidFill>
                <a:latin typeface="Avenir Next Condensed Medium"/>
                <a:cs typeface="Avenir Next Condensed Medium"/>
              </a:rPr>
              <a:t>against traffickers at strategic, operational, and tactical levels. </a:t>
            </a:r>
          </a:p>
        </p:txBody>
      </p:sp>
      <p:sp>
        <p:nvSpPr>
          <p:cNvPr id="49" name="Rounded Rectangle 48"/>
          <p:cNvSpPr>
            <a:spLocks noChangeAspect="1"/>
          </p:cNvSpPr>
          <p:nvPr/>
        </p:nvSpPr>
        <p:spPr>
          <a:xfrm>
            <a:off x="5741675" y="4270504"/>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1" name="Rounded Rectangle 80"/>
          <p:cNvSpPr>
            <a:spLocks noChangeAspect="1"/>
          </p:cNvSpPr>
          <p:nvPr/>
        </p:nvSpPr>
        <p:spPr>
          <a:xfrm>
            <a:off x="6473302" y="4123042"/>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cxnSp>
        <p:nvCxnSpPr>
          <p:cNvPr id="134" name="Straight Connector 133"/>
          <p:cNvCxnSpPr/>
          <p:nvPr/>
        </p:nvCxnSpPr>
        <p:spPr>
          <a:xfrm flipV="1">
            <a:off x="5499222" y="6312845"/>
            <a:ext cx="45719" cy="255994"/>
          </a:xfrm>
          <a:prstGeom prst="line">
            <a:avLst/>
          </a:prstGeom>
          <a:ln w="12700" cmpd="sng">
            <a:solidFill>
              <a:srgbClr val="0B5D68"/>
            </a:solidFill>
          </a:ln>
          <a:effectLst/>
        </p:spPr>
        <p:style>
          <a:lnRef idx="2">
            <a:schemeClr val="accent1"/>
          </a:lnRef>
          <a:fillRef idx="0">
            <a:schemeClr val="accent1"/>
          </a:fillRef>
          <a:effectRef idx="1">
            <a:schemeClr val="accent1"/>
          </a:effectRef>
          <a:fontRef idx="minor">
            <a:schemeClr val="tx1"/>
          </a:fontRef>
        </p:style>
      </p:cxnSp>
      <p:sp>
        <p:nvSpPr>
          <p:cNvPr id="11" name="Rounded Rectangle 10"/>
          <p:cNvSpPr>
            <a:spLocks noChangeAspect="1"/>
          </p:cNvSpPr>
          <p:nvPr/>
        </p:nvSpPr>
        <p:spPr>
          <a:xfrm>
            <a:off x="4950549" y="5271201"/>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2" name="Rounded Rectangle 11"/>
          <p:cNvSpPr>
            <a:spLocks noChangeAspect="1"/>
          </p:cNvSpPr>
          <p:nvPr/>
        </p:nvSpPr>
        <p:spPr>
          <a:xfrm>
            <a:off x="5057230" y="515460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45" name="Rounded Rectangle 44"/>
          <p:cNvSpPr>
            <a:spLocks noChangeAspect="1"/>
          </p:cNvSpPr>
          <p:nvPr/>
        </p:nvSpPr>
        <p:spPr>
          <a:xfrm>
            <a:off x="6543596" y="4836220"/>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2" name="Rounded Rectangle 81"/>
          <p:cNvSpPr>
            <a:spLocks noChangeAspect="1"/>
          </p:cNvSpPr>
          <p:nvPr/>
        </p:nvSpPr>
        <p:spPr>
          <a:xfrm>
            <a:off x="6378779" y="4565054"/>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3" name="Rounded Rectangle 82"/>
          <p:cNvSpPr>
            <a:spLocks noChangeAspect="1"/>
          </p:cNvSpPr>
          <p:nvPr/>
        </p:nvSpPr>
        <p:spPr>
          <a:xfrm>
            <a:off x="6531179" y="4613448"/>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4" name="Rounded Rectangle 83"/>
          <p:cNvSpPr>
            <a:spLocks noChangeAspect="1"/>
          </p:cNvSpPr>
          <p:nvPr/>
        </p:nvSpPr>
        <p:spPr>
          <a:xfrm>
            <a:off x="6727371" y="4645420"/>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5" name="Rounded Rectangle 84"/>
          <p:cNvSpPr>
            <a:spLocks noChangeAspect="1"/>
          </p:cNvSpPr>
          <p:nvPr/>
        </p:nvSpPr>
        <p:spPr>
          <a:xfrm>
            <a:off x="6715551" y="4852560"/>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6" name="Rounded Rectangle 85"/>
          <p:cNvSpPr>
            <a:spLocks noChangeAspect="1"/>
          </p:cNvSpPr>
          <p:nvPr/>
        </p:nvSpPr>
        <p:spPr>
          <a:xfrm>
            <a:off x="7059549" y="467108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7" name="Rounded Rectangle 86"/>
          <p:cNvSpPr>
            <a:spLocks noChangeAspect="1"/>
          </p:cNvSpPr>
          <p:nvPr/>
        </p:nvSpPr>
        <p:spPr>
          <a:xfrm>
            <a:off x="7166230" y="4655305"/>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98" name="Rounded Rectangle 97"/>
          <p:cNvSpPr>
            <a:spLocks noChangeAspect="1"/>
          </p:cNvSpPr>
          <p:nvPr/>
        </p:nvSpPr>
        <p:spPr>
          <a:xfrm>
            <a:off x="7725955" y="474165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99" name="Rounded Rectangle 98"/>
          <p:cNvSpPr>
            <a:spLocks noChangeAspect="1"/>
          </p:cNvSpPr>
          <p:nvPr/>
        </p:nvSpPr>
        <p:spPr>
          <a:xfrm>
            <a:off x="8458622" y="5200326"/>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60" name="Rounded Rectangle 59"/>
          <p:cNvSpPr>
            <a:spLocks noChangeAspect="1"/>
          </p:cNvSpPr>
          <p:nvPr/>
        </p:nvSpPr>
        <p:spPr>
          <a:xfrm>
            <a:off x="5838818" y="4072385"/>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8" name="Rounded Rectangle 87"/>
          <p:cNvSpPr>
            <a:spLocks noChangeAspect="1"/>
          </p:cNvSpPr>
          <p:nvPr/>
        </p:nvSpPr>
        <p:spPr>
          <a:xfrm>
            <a:off x="5149567" y="3694600"/>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9" name="Rounded Rectangle 88"/>
          <p:cNvSpPr>
            <a:spLocks noChangeAspect="1"/>
          </p:cNvSpPr>
          <p:nvPr/>
        </p:nvSpPr>
        <p:spPr>
          <a:xfrm>
            <a:off x="5460720" y="363615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90" name="Rounded Rectangle 89"/>
          <p:cNvSpPr>
            <a:spLocks noChangeAspect="1"/>
          </p:cNvSpPr>
          <p:nvPr/>
        </p:nvSpPr>
        <p:spPr>
          <a:xfrm>
            <a:off x="5613120" y="362433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91" name="Rounded Rectangle 90"/>
          <p:cNvSpPr>
            <a:spLocks noChangeAspect="1"/>
          </p:cNvSpPr>
          <p:nvPr/>
        </p:nvSpPr>
        <p:spPr>
          <a:xfrm>
            <a:off x="5656040" y="355777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92" name="Rounded Rectangle 91"/>
          <p:cNvSpPr>
            <a:spLocks noChangeAspect="1"/>
          </p:cNvSpPr>
          <p:nvPr/>
        </p:nvSpPr>
        <p:spPr>
          <a:xfrm>
            <a:off x="5928081" y="3681876"/>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93" name="Rounded Rectangle 92"/>
          <p:cNvSpPr>
            <a:spLocks noChangeAspect="1"/>
          </p:cNvSpPr>
          <p:nvPr/>
        </p:nvSpPr>
        <p:spPr>
          <a:xfrm>
            <a:off x="6003806" y="326494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94" name="Rounded Rectangle 93"/>
          <p:cNvSpPr>
            <a:spLocks noChangeAspect="1"/>
          </p:cNvSpPr>
          <p:nvPr/>
        </p:nvSpPr>
        <p:spPr>
          <a:xfrm>
            <a:off x="6385951" y="341734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95" name="Rounded Rectangle 94"/>
          <p:cNvSpPr>
            <a:spLocks noChangeAspect="1"/>
          </p:cNvSpPr>
          <p:nvPr/>
        </p:nvSpPr>
        <p:spPr>
          <a:xfrm>
            <a:off x="6444626" y="326494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96" name="Rounded Rectangle 95"/>
          <p:cNvSpPr>
            <a:spLocks noChangeAspect="1"/>
          </p:cNvSpPr>
          <p:nvPr/>
        </p:nvSpPr>
        <p:spPr>
          <a:xfrm>
            <a:off x="6865262" y="3371624"/>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97" name="Rounded Rectangle 96"/>
          <p:cNvSpPr>
            <a:spLocks noChangeAspect="1"/>
          </p:cNvSpPr>
          <p:nvPr/>
        </p:nvSpPr>
        <p:spPr>
          <a:xfrm>
            <a:off x="6976865" y="326494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51" name="Rounded Rectangle 50"/>
          <p:cNvSpPr>
            <a:spLocks noChangeAspect="1"/>
          </p:cNvSpPr>
          <p:nvPr/>
        </p:nvSpPr>
        <p:spPr>
          <a:xfrm>
            <a:off x="6142455" y="4004124"/>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78" name="Rounded Rectangle 77"/>
          <p:cNvSpPr>
            <a:spLocks noChangeAspect="1"/>
          </p:cNvSpPr>
          <p:nvPr/>
        </p:nvSpPr>
        <p:spPr>
          <a:xfrm>
            <a:off x="6287341" y="3877976"/>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9" name="Rounded Rectangle 8"/>
          <p:cNvSpPr>
            <a:spLocks noChangeAspect="1"/>
          </p:cNvSpPr>
          <p:nvPr/>
        </p:nvSpPr>
        <p:spPr>
          <a:xfrm>
            <a:off x="4539103" y="5654439"/>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0" name="Rounded Rectangle 9"/>
          <p:cNvSpPr>
            <a:spLocks noChangeAspect="1"/>
          </p:cNvSpPr>
          <p:nvPr/>
        </p:nvSpPr>
        <p:spPr>
          <a:xfrm>
            <a:off x="4737222" y="5076789"/>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3" name="Rounded Rectangle 12"/>
          <p:cNvSpPr>
            <a:spLocks noChangeAspect="1"/>
          </p:cNvSpPr>
          <p:nvPr/>
        </p:nvSpPr>
        <p:spPr>
          <a:xfrm>
            <a:off x="4584822" y="530700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5" name="Rounded Rectangle 14"/>
          <p:cNvSpPr>
            <a:spLocks noChangeAspect="1"/>
          </p:cNvSpPr>
          <p:nvPr/>
        </p:nvSpPr>
        <p:spPr>
          <a:xfrm>
            <a:off x="4798184" y="4881939"/>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cxnSp>
        <p:nvCxnSpPr>
          <p:cNvPr id="18" name="Straight Connector 17"/>
          <p:cNvCxnSpPr>
            <a:endCxn id="15" idx="0"/>
          </p:cNvCxnSpPr>
          <p:nvPr/>
        </p:nvCxnSpPr>
        <p:spPr>
          <a:xfrm flipH="1">
            <a:off x="4843903" y="4754762"/>
            <a:ext cx="12190" cy="127177"/>
          </a:xfrm>
          <a:prstGeom prst="line">
            <a:avLst/>
          </a:prstGeom>
          <a:ln w="12700" cmpd="sng">
            <a:solidFill>
              <a:srgbClr val="FFFF00"/>
            </a:solidFill>
          </a:ln>
          <a:effectLst/>
        </p:spPr>
        <p:style>
          <a:lnRef idx="2">
            <a:schemeClr val="accent1"/>
          </a:lnRef>
          <a:fillRef idx="0">
            <a:schemeClr val="accent1"/>
          </a:fillRef>
          <a:effectRef idx="1">
            <a:schemeClr val="accent1"/>
          </a:effectRef>
          <a:fontRef idx="minor">
            <a:schemeClr val="tx1"/>
          </a:fontRef>
        </p:style>
      </p:cxnSp>
      <p:sp>
        <p:nvSpPr>
          <p:cNvPr id="71" name="Rounded Rectangle 70"/>
          <p:cNvSpPr>
            <a:spLocks noChangeAspect="1"/>
          </p:cNvSpPr>
          <p:nvPr/>
        </p:nvSpPr>
        <p:spPr>
          <a:xfrm>
            <a:off x="1750772" y="3520445"/>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72" name="Rounded Rectangle 71"/>
          <p:cNvSpPr>
            <a:spLocks noChangeAspect="1"/>
          </p:cNvSpPr>
          <p:nvPr/>
        </p:nvSpPr>
        <p:spPr>
          <a:xfrm>
            <a:off x="1675552" y="3648881"/>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79" name="Rounded Rectangle 78"/>
          <p:cNvSpPr>
            <a:spLocks noChangeAspect="1"/>
          </p:cNvSpPr>
          <p:nvPr/>
        </p:nvSpPr>
        <p:spPr>
          <a:xfrm>
            <a:off x="4782941" y="4688395"/>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48" name="Rounded Rectangle 47"/>
          <p:cNvSpPr>
            <a:spLocks noChangeAspect="1"/>
          </p:cNvSpPr>
          <p:nvPr/>
        </p:nvSpPr>
        <p:spPr>
          <a:xfrm>
            <a:off x="4630771" y="497337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52" name="Rounded Rectangle 51"/>
          <p:cNvSpPr>
            <a:spLocks noChangeAspect="1"/>
          </p:cNvSpPr>
          <p:nvPr/>
        </p:nvSpPr>
        <p:spPr>
          <a:xfrm>
            <a:off x="4645784" y="459575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54" name="Rounded Rectangle 53"/>
          <p:cNvSpPr>
            <a:spLocks noChangeAspect="1"/>
          </p:cNvSpPr>
          <p:nvPr/>
        </p:nvSpPr>
        <p:spPr>
          <a:xfrm>
            <a:off x="4539103" y="447988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55" name="Rounded Rectangle 54"/>
          <p:cNvSpPr>
            <a:spLocks noChangeAspect="1"/>
          </p:cNvSpPr>
          <p:nvPr/>
        </p:nvSpPr>
        <p:spPr>
          <a:xfrm>
            <a:off x="4134874" y="477983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57" name="Rounded Rectangle 56"/>
          <p:cNvSpPr>
            <a:spLocks noChangeAspect="1"/>
          </p:cNvSpPr>
          <p:nvPr/>
        </p:nvSpPr>
        <p:spPr>
          <a:xfrm>
            <a:off x="4541355" y="4825552"/>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58" name="Rounded Rectangle 57"/>
          <p:cNvSpPr>
            <a:spLocks noChangeAspect="1"/>
          </p:cNvSpPr>
          <p:nvPr/>
        </p:nvSpPr>
        <p:spPr>
          <a:xfrm>
            <a:off x="4737222" y="481198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61" name="Rounded Rectangle 60"/>
          <p:cNvSpPr>
            <a:spLocks noChangeAspect="1"/>
          </p:cNvSpPr>
          <p:nvPr/>
        </p:nvSpPr>
        <p:spPr>
          <a:xfrm>
            <a:off x="4539333" y="4626750"/>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63" name="Rounded Rectangle 62"/>
          <p:cNvSpPr>
            <a:spLocks noChangeAspect="1"/>
          </p:cNvSpPr>
          <p:nvPr/>
        </p:nvSpPr>
        <p:spPr>
          <a:xfrm>
            <a:off x="4317750" y="4754762"/>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64" name="Rounded Rectangle 63"/>
          <p:cNvSpPr>
            <a:spLocks noChangeAspect="1"/>
          </p:cNvSpPr>
          <p:nvPr/>
        </p:nvSpPr>
        <p:spPr>
          <a:xfrm>
            <a:off x="4063652" y="4388449"/>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66" name="Rounded Rectangle 65"/>
          <p:cNvSpPr>
            <a:spLocks noChangeAspect="1"/>
          </p:cNvSpPr>
          <p:nvPr/>
        </p:nvSpPr>
        <p:spPr>
          <a:xfrm>
            <a:off x="3951998" y="4505848"/>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67" name="Rounded Rectangle 66"/>
          <p:cNvSpPr>
            <a:spLocks noChangeAspect="1"/>
          </p:cNvSpPr>
          <p:nvPr/>
        </p:nvSpPr>
        <p:spPr>
          <a:xfrm>
            <a:off x="4676260" y="4903425"/>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69" name="Rounded Rectangle 68"/>
          <p:cNvSpPr>
            <a:spLocks noChangeAspect="1"/>
          </p:cNvSpPr>
          <p:nvPr/>
        </p:nvSpPr>
        <p:spPr>
          <a:xfrm>
            <a:off x="4518300" y="4732910"/>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70" name="Rounded Rectangle 69"/>
          <p:cNvSpPr>
            <a:spLocks noChangeAspect="1"/>
          </p:cNvSpPr>
          <p:nvPr/>
        </p:nvSpPr>
        <p:spPr>
          <a:xfrm>
            <a:off x="4652764" y="447988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74" name="Rounded Rectangle 73"/>
          <p:cNvSpPr>
            <a:spLocks noChangeAspect="1"/>
          </p:cNvSpPr>
          <p:nvPr/>
        </p:nvSpPr>
        <p:spPr>
          <a:xfrm>
            <a:off x="4109371" y="4656492"/>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75" name="Rounded Rectangle 74"/>
          <p:cNvSpPr>
            <a:spLocks noChangeAspect="1"/>
          </p:cNvSpPr>
          <p:nvPr/>
        </p:nvSpPr>
        <p:spPr>
          <a:xfrm>
            <a:off x="4017933" y="4734114"/>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76" name="Rounded Rectangle 75"/>
          <p:cNvSpPr>
            <a:spLocks noChangeAspect="1"/>
          </p:cNvSpPr>
          <p:nvPr/>
        </p:nvSpPr>
        <p:spPr>
          <a:xfrm>
            <a:off x="4109371" y="4505848"/>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77" name="Rounded Rectangle 76"/>
          <p:cNvSpPr>
            <a:spLocks noChangeAspect="1"/>
          </p:cNvSpPr>
          <p:nvPr/>
        </p:nvSpPr>
        <p:spPr>
          <a:xfrm>
            <a:off x="4200809" y="4641472"/>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00" name="Rounded Rectangle 99"/>
          <p:cNvSpPr>
            <a:spLocks noChangeAspect="1"/>
          </p:cNvSpPr>
          <p:nvPr/>
        </p:nvSpPr>
        <p:spPr>
          <a:xfrm>
            <a:off x="2320755" y="6044124"/>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85000"/>
                </a:prstClr>
              </a:solidFill>
            </a:endParaRPr>
          </a:p>
        </p:txBody>
      </p:sp>
      <p:sp>
        <p:nvSpPr>
          <p:cNvPr id="101" name="Rounded Rectangle 100"/>
          <p:cNvSpPr>
            <a:spLocks noChangeAspect="1"/>
          </p:cNvSpPr>
          <p:nvPr/>
        </p:nvSpPr>
        <p:spPr>
          <a:xfrm>
            <a:off x="2229317" y="6287962"/>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85000"/>
                </a:prstClr>
              </a:solidFill>
            </a:endParaRPr>
          </a:p>
        </p:txBody>
      </p:sp>
      <p:sp>
        <p:nvSpPr>
          <p:cNvPr id="102" name="Rounded Rectangle 101"/>
          <p:cNvSpPr>
            <a:spLocks noChangeAspect="1"/>
          </p:cNvSpPr>
          <p:nvPr/>
        </p:nvSpPr>
        <p:spPr>
          <a:xfrm>
            <a:off x="2013321" y="6196524"/>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85000"/>
                </a:prstClr>
              </a:solidFill>
            </a:endParaRPr>
          </a:p>
        </p:txBody>
      </p:sp>
      <p:sp>
        <p:nvSpPr>
          <p:cNvPr id="103" name="Rounded Rectangle 102"/>
          <p:cNvSpPr>
            <a:spLocks noChangeAspect="1"/>
          </p:cNvSpPr>
          <p:nvPr/>
        </p:nvSpPr>
        <p:spPr>
          <a:xfrm>
            <a:off x="2036527" y="574587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04" name="Rounded Rectangle 103"/>
          <p:cNvSpPr>
            <a:spLocks noChangeAspect="1"/>
          </p:cNvSpPr>
          <p:nvPr/>
        </p:nvSpPr>
        <p:spPr>
          <a:xfrm>
            <a:off x="2188927" y="5352726"/>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05" name="Rounded Rectangle 104"/>
          <p:cNvSpPr>
            <a:spLocks noChangeAspect="1"/>
          </p:cNvSpPr>
          <p:nvPr/>
        </p:nvSpPr>
        <p:spPr>
          <a:xfrm>
            <a:off x="2295608" y="528199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06" name="Rounded Rectangle 105"/>
          <p:cNvSpPr>
            <a:spLocks noChangeAspect="1"/>
          </p:cNvSpPr>
          <p:nvPr/>
        </p:nvSpPr>
        <p:spPr>
          <a:xfrm>
            <a:off x="2143208" y="5231096"/>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07" name="Rounded Rectangle 106"/>
          <p:cNvSpPr>
            <a:spLocks noChangeAspect="1"/>
          </p:cNvSpPr>
          <p:nvPr/>
        </p:nvSpPr>
        <p:spPr>
          <a:xfrm>
            <a:off x="1967272" y="5108888"/>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08" name="Rounded Rectangle 107"/>
          <p:cNvSpPr>
            <a:spLocks noChangeAspect="1"/>
          </p:cNvSpPr>
          <p:nvPr/>
        </p:nvSpPr>
        <p:spPr>
          <a:xfrm>
            <a:off x="2059040" y="4783088"/>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09" name="Rounded Rectangle 108"/>
          <p:cNvSpPr>
            <a:spLocks noChangeAspect="1"/>
          </p:cNvSpPr>
          <p:nvPr/>
        </p:nvSpPr>
        <p:spPr>
          <a:xfrm>
            <a:off x="1835845" y="4854916"/>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0" name="Rounded Rectangle 109"/>
          <p:cNvSpPr>
            <a:spLocks noChangeAspect="1"/>
          </p:cNvSpPr>
          <p:nvPr/>
        </p:nvSpPr>
        <p:spPr>
          <a:xfrm>
            <a:off x="1355519" y="413334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1" name="Rounded Rectangle 110"/>
          <p:cNvSpPr>
            <a:spLocks noChangeAspect="1"/>
          </p:cNvSpPr>
          <p:nvPr/>
        </p:nvSpPr>
        <p:spPr>
          <a:xfrm>
            <a:off x="1446957" y="4205086"/>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2" name="Rounded Rectangle 111"/>
          <p:cNvSpPr>
            <a:spLocks noChangeAspect="1"/>
          </p:cNvSpPr>
          <p:nvPr/>
        </p:nvSpPr>
        <p:spPr>
          <a:xfrm>
            <a:off x="1538395" y="428047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3" name="Rounded Rectangle 112"/>
          <p:cNvSpPr>
            <a:spLocks noChangeAspect="1"/>
          </p:cNvSpPr>
          <p:nvPr/>
        </p:nvSpPr>
        <p:spPr>
          <a:xfrm>
            <a:off x="1584114" y="4342730"/>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4" name="Rounded Rectangle 113"/>
          <p:cNvSpPr>
            <a:spLocks noChangeAspect="1"/>
          </p:cNvSpPr>
          <p:nvPr/>
        </p:nvSpPr>
        <p:spPr>
          <a:xfrm>
            <a:off x="2082246" y="4504315"/>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5" name="Rounded Rectangle 114"/>
          <p:cNvSpPr>
            <a:spLocks noChangeAspect="1"/>
          </p:cNvSpPr>
          <p:nvPr/>
        </p:nvSpPr>
        <p:spPr>
          <a:xfrm>
            <a:off x="1897767" y="453096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6" name="Rounded Rectangle 115"/>
          <p:cNvSpPr>
            <a:spLocks noChangeAspect="1"/>
          </p:cNvSpPr>
          <p:nvPr/>
        </p:nvSpPr>
        <p:spPr>
          <a:xfrm>
            <a:off x="1789982" y="4567729"/>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7" name="Rounded Rectangle 116"/>
          <p:cNvSpPr>
            <a:spLocks noChangeAspect="1"/>
          </p:cNvSpPr>
          <p:nvPr/>
        </p:nvSpPr>
        <p:spPr>
          <a:xfrm>
            <a:off x="1744263" y="4720549"/>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8" name="Rounded Rectangle 117"/>
          <p:cNvSpPr>
            <a:spLocks noChangeAspect="1"/>
          </p:cNvSpPr>
          <p:nvPr/>
        </p:nvSpPr>
        <p:spPr>
          <a:xfrm>
            <a:off x="975515" y="3773314"/>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9" name="Rounded Rectangle 118"/>
          <p:cNvSpPr>
            <a:spLocks noChangeAspect="1"/>
          </p:cNvSpPr>
          <p:nvPr/>
        </p:nvSpPr>
        <p:spPr>
          <a:xfrm>
            <a:off x="1642933" y="3974888"/>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21" name="Rounded Rectangle 120"/>
          <p:cNvSpPr>
            <a:spLocks noChangeAspect="1"/>
          </p:cNvSpPr>
          <p:nvPr/>
        </p:nvSpPr>
        <p:spPr>
          <a:xfrm>
            <a:off x="764860" y="3463062"/>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22" name="Rounded Rectangle 121"/>
          <p:cNvSpPr>
            <a:spLocks noChangeAspect="1"/>
          </p:cNvSpPr>
          <p:nvPr/>
        </p:nvSpPr>
        <p:spPr>
          <a:xfrm>
            <a:off x="1150690" y="3412656"/>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23" name="Rounded Rectangle 122"/>
          <p:cNvSpPr>
            <a:spLocks noChangeAspect="1"/>
          </p:cNvSpPr>
          <p:nvPr/>
        </p:nvSpPr>
        <p:spPr>
          <a:xfrm>
            <a:off x="2127965" y="3325905"/>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24" name="Rounded Rectangle 123"/>
          <p:cNvSpPr>
            <a:spLocks noChangeAspect="1"/>
          </p:cNvSpPr>
          <p:nvPr/>
        </p:nvSpPr>
        <p:spPr>
          <a:xfrm>
            <a:off x="1967272" y="3371624"/>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25" name="Rounded Rectangle 124"/>
          <p:cNvSpPr>
            <a:spLocks noChangeAspect="1"/>
          </p:cNvSpPr>
          <p:nvPr/>
        </p:nvSpPr>
        <p:spPr>
          <a:xfrm>
            <a:off x="1066953" y="3355189"/>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26" name="Rounded Rectangle 125"/>
          <p:cNvSpPr>
            <a:spLocks noChangeAspect="1"/>
          </p:cNvSpPr>
          <p:nvPr/>
        </p:nvSpPr>
        <p:spPr>
          <a:xfrm>
            <a:off x="1158391" y="323446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27" name="Rounded Rectangle 126"/>
          <p:cNvSpPr>
            <a:spLocks noChangeAspect="1"/>
          </p:cNvSpPr>
          <p:nvPr/>
        </p:nvSpPr>
        <p:spPr>
          <a:xfrm>
            <a:off x="1021234" y="2919082"/>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28" name="Rounded Rectangle 127"/>
          <p:cNvSpPr>
            <a:spLocks noChangeAspect="1"/>
          </p:cNvSpPr>
          <p:nvPr/>
        </p:nvSpPr>
        <p:spPr>
          <a:xfrm>
            <a:off x="1796491" y="3143029"/>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cxnSp>
        <p:nvCxnSpPr>
          <p:cNvPr id="136" name="Elbow Connector 135"/>
          <p:cNvCxnSpPr>
            <a:stCxn id="79" idx="0"/>
            <a:endCxn id="41" idx="2"/>
          </p:cNvCxnSpPr>
          <p:nvPr/>
        </p:nvCxnSpPr>
        <p:spPr>
          <a:xfrm rot="5400000" flipH="1" flipV="1">
            <a:off x="4161155" y="3808656"/>
            <a:ext cx="1547245" cy="212235"/>
          </a:xfrm>
          <a:prstGeom prst="bentConnector3">
            <a:avLst>
              <a:gd name="adj1" fmla="val 50000"/>
            </a:avLst>
          </a:prstGeom>
          <a:ln>
            <a:solidFill>
              <a:srgbClr val="D9D9D9"/>
            </a:solidFill>
            <a:prstDash val="sysDash"/>
          </a:ln>
          <a:effectLst/>
        </p:spPr>
        <p:style>
          <a:lnRef idx="2">
            <a:schemeClr val="accent1"/>
          </a:lnRef>
          <a:fillRef idx="0">
            <a:schemeClr val="accent1"/>
          </a:fillRef>
          <a:effectRef idx="1">
            <a:schemeClr val="accent1"/>
          </a:effectRef>
          <a:fontRef idx="minor">
            <a:schemeClr val="tx1"/>
          </a:fontRef>
        </p:style>
      </p:cxnSp>
      <p:sp>
        <p:nvSpPr>
          <p:cNvPr id="150" name="Rounded Rectangle 149"/>
          <p:cNvSpPr>
            <a:spLocks noChangeAspect="1"/>
          </p:cNvSpPr>
          <p:nvPr/>
        </p:nvSpPr>
        <p:spPr>
          <a:xfrm>
            <a:off x="3717134" y="3097310"/>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51" name="Rounded Rectangle 150"/>
          <p:cNvSpPr>
            <a:spLocks noChangeAspect="1"/>
          </p:cNvSpPr>
          <p:nvPr/>
        </p:nvSpPr>
        <p:spPr>
          <a:xfrm>
            <a:off x="3869534" y="3141150"/>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53" name="TextBox 152"/>
          <p:cNvSpPr txBox="1"/>
          <p:nvPr/>
        </p:nvSpPr>
        <p:spPr>
          <a:xfrm>
            <a:off x="7541968" y="3439054"/>
            <a:ext cx="1008092" cy="577081"/>
          </a:xfrm>
          <a:prstGeom prst="rect">
            <a:avLst/>
          </a:prstGeom>
          <a:noFill/>
          <a:ln>
            <a:solidFill>
              <a:srgbClr val="D9D9D9"/>
            </a:solidFill>
          </a:ln>
        </p:spPr>
        <p:txBody>
          <a:bodyPr wrap="none" rtlCol="0">
            <a:spAutoFit/>
          </a:bodyPr>
          <a:lstStyle/>
          <a:p>
            <a:pPr algn="ctr"/>
            <a:r>
              <a:rPr lang="en-US" sz="1050" b="1" i="1" dirty="0" smtClean="0">
                <a:solidFill>
                  <a:prstClr val="white">
                    <a:lumMod val="95000"/>
                  </a:prstClr>
                </a:solidFill>
                <a:latin typeface="Avenir Next Condensed Regular"/>
                <a:cs typeface="Avenir Next Condensed Regular"/>
              </a:rPr>
              <a:t>ASIA </a:t>
            </a:r>
          </a:p>
          <a:p>
            <a:pPr algn="ctr"/>
            <a:r>
              <a:rPr lang="en-US" sz="1050" b="1" i="1" dirty="0" smtClean="0">
                <a:solidFill>
                  <a:prstClr val="white">
                    <a:lumMod val="95000"/>
                  </a:prstClr>
                </a:solidFill>
                <a:latin typeface="Avenir Next Condensed Regular"/>
                <a:cs typeface="Avenir Next Condensed Regular"/>
              </a:rPr>
              <a:t>ANTI-WT </a:t>
            </a:r>
          </a:p>
          <a:p>
            <a:pPr algn="ctr"/>
            <a:r>
              <a:rPr lang="en-US" sz="1050" b="1" i="1" dirty="0" smtClean="0">
                <a:solidFill>
                  <a:prstClr val="white">
                    <a:lumMod val="95000"/>
                  </a:prstClr>
                </a:solidFill>
                <a:latin typeface="Avenir Next Condensed Regular"/>
                <a:cs typeface="Avenir Next Condensed Regular"/>
              </a:rPr>
              <a:t>COORDINATOR</a:t>
            </a:r>
          </a:p>
        </p:txBody>
      </p:sp>
      <p:cxnSp>
        <p:nvCxnSpPr>
          <p:cNvPr id="154" name="Elbow Connector 153"/>
          <p:cNvCxnSpPr>
            <a:stCxn id="42" idx="0"/>
            <a:endCxn id="153" idx="1"/>
          </p:cNvCxnSpPr>
          <p:nvPr/>
        </p:nvCxnSpPr>
        <p:spPr>
          <a:xfrm rot="5400000" flipH="1" flipV="1">
            <a:off x="6861969" y="3483825"/>
            <a:ext cx="436228" cy="923769"/>
          </a:xfrm>
          <a:prstGeom prst="bentConnector2">
            <a:avLst/>
          </a:prstGeom>
          <a:ln>
            <a:solidFill>
              <a:srgbClr val="D9D9D9"/>
            </a:solidFill>
            <a:prstDash val="sysDash"/>
          </a:ln>
          <a:effectLst/>
        </p:spPr>
        <p:style>
          <a:lnRef idx="2">
            <a:schemeClr val="accent1"/>
          </a:lnRef>
          <a:fillRef idx="0">
            <a:schemeClr val="accent1"/>
          </a:fillRef>
          <a:effectRef idx="1">
            <a:schemeClr val="accent1"/>
          </a:effectRef>
          <a:fontRef idx="minor">
            <a:schemeClr val="tx1"/>
          </a:fontRef>
        </p:style>
      </p:cxnSp>
      <p:sp>
        <p:nvSpPr>
          <p:cNvPr id="158" name="TextBox 157"/>
          <p:cNvSpPr txBox="1"/>
          <p:nvPr/>
        </p:nvSpPr>
        <p:spPr>
          <a:xfrm>
            <a:off x="3101279" y="5350517"/>
            <a:ext cx="1008092" cy="577081"/>
          </a:xfrm>
          <a:prstGeom prst="rect">
            <a:avLst/>
          </a:prstGeom>
          <a:noFill/>
          <a:ln>
            <a:solidFill>
              <a:srgbClr val="D9D9D9"/>
            </a:solidFill>
          </a:ln>
        </p:spPr>
        <p:txBody>
          <a:bodyPr wrap="none" rtlCol="0">
            <a:spAutoFit/>
          </a:bodyPr>
          <a:lstStyle/>
          <a:p>
            <a:pPr algn="ctr"/>
            <a:r>
              <a:rPr lang="en-US" sz="1050" b="1" i="1" dirty="0" smtClean="0">
                <a:solidFill>
                  <a:prstClr val="white">
                    <a:lumMod val="95000"/>
                  </a:prstClr>
                </a:solidFill>
                <a:latin typeface="Avenir Next Condensed Regular"/>
                <a:cs typeface="Avenir Next Condensed Regular"/>
              </a:rPr>
              <a:t>AFRICA</a:t>
            </a:r>
          </a:p>
          <a:p>
            <a:pPr algn="ctr"/>
            <a:r>
              <a:rPr lang="en-US" sz="1050" b="1" i="1" dirty="0" smtClean="0">
                <a:solidFill>
                  <a:prstClr val="white">
                    <a:lumMod val="95000"/>
                  </a:prstClr>
                </a:solidFill>
                <a:latin typeface="Avenir Next Condensed Regular"/>
                <a:cs typeface="Avenir Next Condensed Regular"/>
              </a:rPr>
              <a:t>ANTI-WT </a:t>
            </a:r>
          </a:p>
          <a:p>
            <a:pPr algn="ctr"/>
            <a:r>
              <a:rPr lang="en-US" sz="1050" b="1" i="1" dirty="0" smtClean="0">
                <a:solidFill>
                  <a:prstClr val="white">
                    <a:lumMod val="95000"/>
                  </a:prstClr>
                </a:solidFill>
                <a:latin typeface="Avenir Next Condensed Regular"/>
                <a:cs typeface="Avenir Next Condensed Regular"/>
              </a:rPr>
              <a:t>COORDINATOR</a:t>
            </a:r>
          </a:p>
        </p:txBody>
      </p:sp>
      <p:cxnSp>
        <p:nvCxnSpPr>
          <p:cNvPr id="159" name="Elbow Connector 158"/>
          <p:cNvCxnSpPr>
            <a:stCxn id="74" idx="1"/>
            <a:endCxn id="158" idx="0"/>
          </p:cNvCxnSpPr>
          <p:nvPr/>
        </p:nvCxnSpPr>
        <p:spPr>
          <a:xfrm rot="10800000" flipV="1">
            <a:off x="3605325" y="4702211"/>
            <a:ext cx="504046" cy="648306"/>
          </a:xfrm>
          <a:prstGeom prst="bentConnector2">
            <a:avLst/>
          </a:prstGeom>
          <a:ln>
            <a:solidFill>
              <a:srgbClr val="D9D9D9"/>
            </a:solidFill>
            <a:prstDash val="sysDash"/>
          </a:ln>
          <a:effectLst/>
        </p:spPr>
        <p:style>
          <a:lnRef idx="2">
            <a:schemeClr val="accent1"/>
          </a:lnRef>
          <a:fillRef idx="0">
            <a:schemeClr val="accent1"/>
          </a:fillRef>
          <a:effectRef idx="1">
            <a:schemeClr val="accent1"/>
          </a:effectRef>
          <a:fontRef idx="minor">
            <a:schemeClr val="tx1"/>
          </a:fontRef>
        </p:style>
      </p:cxnSp>
      <p:sp>
        <p:nvSpPr>
          <p:cNvPr id="166" name="TextBox 165"/>
          <p:cNvSpPr txBox="1"/>
          <p:nvPr/>
        </p:nvSpPr>
        <p:spPr>
          <a:xfrm>
            <a:off x="293093" y="2366915"/>
            <a:ext cx="1321196" cy="577081"/>
          </a:xfrm>
          <a:prstGeom prst="rect">
            <a:avLst/>
          </a:prstGeom>
          <a:noFill/>
          <a:ln>
            <a:solidFill>
              <a:srgbClr val="D9D9D9"/>
            </a:solidFill>
          </a:ln>
        </p:spPr>
        <p:txBody>
          <a:bodyPr wrap="none" rtlCol="0">
            <a:spAutoFit/>
          </a:bodyPr>
          <a:lstStyle/>
          <a:p>
            <a:pPr algn="ctr"/>
            <a:r>
              <a:rPr lang="en-US" sz="1050" b="1" i="1" dirty="0" smtClean="0">
                <a:solidFill>
                  <a:prstClr val="white">
                    <a:lumMod val="95000"/>
                  </a:prstClr>
                </a:solidFill>
                <a:latin typeface="Avenir Next Condensed Regular"/>
                <a:cs typeface="Avenir Next Condensed Regular"/>
              </a:rPr>
              <a:t>INTERNATIONAL </a:t>
            </a:r>
          </a:p>
          <a:p>
            <a:pPr algn="ctr"/>
            <a:r>
              <a:rPr lang="en-US" sz="1050" b="1" i="1" dirty="0" smtClean="0">
                <a:solidFill>
                  <a:prstClr val="white">
                    <a:lumMod val="95000"/>
                  </a:prstClr>
                </a:solidFill>
                <a:latin typeface="Avenir Next Condensed Regular"/>
                <a:cs typeface="Avenir Next Condensed Regular"/>
              </a:rPr>
              <a:t>POLICY </a:t>
            </a:r>
          </a:p>
          <a:p>
            <a:pPr algn="ctr"/>
            <a:r>
              <a:rPr lang="en-US" sz="1050" b="1" i="1" dirty="0" smtClean="0">
                <a:solidFill>
                  <a:prstClr val="white">
                    <a:lumMod val="95000"/>
                  </a:prstClr>
                </a:solidFill>
                <a:latin typeface="Avenir Next Condensed Regular"/>
                <a:cs typeface="Avenir Next Condensed Regular"/>
              </a:rPr>
              <a:t>LEAD (VP)</a:t>
            </a:r>
          </a:p>
        </p:txBody>
      </p:sp>
      <p:cxnSp>
        <p:nvCxnSpPr>
          <p:cNvPr id="167" name="Elbow Connector 166"/>
          <p:cNvCxnSpPr>
            <a:stCxn id="71" idx="1"/>
            <a:endCxn id="166" idx="2"/>
          </p:cNvCxnSpPr>
          <p:nvPr/>
        </p:nvCxnSpPr>
        <p:spPr>
          <a:xfrm rot="10800000">
            <a:off x="953692" y="2943996"/>
            <a:ext cx="797081" cy="622168"/>
          </a:xfrm>
          <a:prstGeom prst="bentConnector2">
            <a:avLst/>
          </a:prstGeom>
          <a:ln>
            <a:solidFill>
              <a:srgbClr val="D9D9D9"/>
            </a:solidFill>
            <a:prstDash val="sysDash"/>
          </a:ln>
          <a:effectLst/>
        </p:spPr>
        <p:style>
          <a:lnRef idx="2">
            <a:schemeClr val="accent1"/>
          </a:lnRef>
          <a:fillRef idx="0">
            <a:schemeClr val="accent1"/>
          </a:fillRef>
          <a:effectRef idx="1">
            <a:schemeClr val="accent1"/>
          </a:effectRef>
          <a:fontRef idx="minor">
            <a:schemeClr val="tx1"/>
          </a:fontRef>
        </p:style>
      </p:cxnSp>
      <p:sp>
        <p:nvSpPr>
          <p:cNvPr id="173" name="TextBox 172"/>
          <p:cNvSpPr txBox="1"/>
          <p:nvPr/>
        </p:nvSpPr>
        <p:spPr>
          <a:xfrm>
            <a:off x="2036527" y="3656887"/>
            <a:ext cx="1008092" cy="415498"/>
          </a:xfrm>
          <a:prstGeom prst="rect">
            <a:avLst/>
          </a:prstGeom>
          <a:noFill/>
          <a:ln>
            <a:solidFill>
              <a:srgbClr val="D9D9D9"/>
            </a:solidFill>
          </a:ln>
        </p:spPr>
        <p:txBody>
          <a:bodyPr wrap="none" rtlCol="0">
            <a:spAutoFit/>
          </a:bodyPr>
          <a:lstStyle/>
          <a:p>
            <a:pPr algn="ctr"/>
            <a:r>
              <a:rPr lang="en-US" sz="1050" b="1" i="1" dirty="0" smtClean="0">
                <a:solidFill>
                  <a:prstClr val="white">
                    <a:lumMod val="95000"/>
                  </a:prstClr>
                </a:solidFill>
                <a:latin typeface="Avenir Next Condensed Regular"/>
                <a:cs typeface="Avenir Next Condensed Regular"/>
              </a:rPr>
              <a:t>IT </a:t>
            </a:r>
          </a:p>
          <a:p>
            <a:pPr algn="ctr"/>
            <a:r>
              <a:rPr lang="en-US" sz="1050" b="1" i="1" dirty="0" smtClean="0">
                <a:solidFill>
                  <a:prstClr val="white">
                    <a:lumMod val="95000"/>
                  </a:prstClr>
                </a:solidFill>
                <a:latin typeface="Avenir Next Condensed Regular"/>
                <a:cs typeface="Avenir Next Condensed Regular"/>
              </a:rPr>
              <a:t>COORDINATOR</a:t>
            </a:r>
          </a:p>
        </p:txBody>
      </p:sp>
      <p:cxnSp>
        <p:nvCxnSpPr>
          <p:cNvPr id="174" name="Elbow Connector 173"/>
          <p:cNvCxnSpPr>
            <a:stCxn id="124" idx="3"/>
            <a:endCxn id="173" idx="0"/>
          </p:cNvCxnSpPr>
          <p:nvPr/>
        </p:nvCxnSpPr>
        <p:spPr>
          <a:xfrm>
            <a:off x="2058710" y="3417343"/>
            <a:ext cx="481863" cy="239544"/>
          </a:xfrm>
          <a:prstGeom prst="bentConnector2">
            <a:avLst/>
          </a:prstGeom>
          <a:ln>
            <a:solidFill>
              <a:srgbClr val="D9D9D9"/>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0397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srcRect/>
          <a:stretch>
            <a:fillRect/>
          </a:stretch>
        </a:blipFill>
        <a:effectLst/>
      </p:bgPr>
    </p:bg>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533400" y="533400"/>
            <a:ext cx="66738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ts val="1200"/>
              </a:spcAft>
              <a:buFontTx/>
              <a:buAutoNum type="arabicPeriod"/>
            </a:pPr>
            <a:r>
              <a:rPr lang="en-US" altLang="en-US" b="1" dirty="0" smtClean="0">
                <a:solidFill>
                  <a:srgbClr val="000000"/>
                </a:solidFill>
                <a:latin typeface="Century Gothic" panose="020B0502020202020204" pitchFamily="34" charset="0"/>
              </a:rPr>
              <a:t>Documenting the Crisis</a:t>
            </a:r>
          </a:p>
          <a:p>
            <a:pPr defTabSz="914400" eaLnBrk="0" fontAlgn="base" hangingPunct="0">
              <a:spcBef>
                <a:spcPct val="0"/>
              </a:spcBef>
              <a:spcAft>
                <a:spcPts val="1200"/>
              </a:spcAft>
              <a:buFontTx/>
              <a:buAutoNum type="arabicPeriod"/>
            </a:pPr>
            <a:r>
              <a:rPr lang="en-US" altLang="en-US" b="1" dirty="0" smtClean="0">
                <a:solidFill>
                  <a:srgbClr val="000000"/>
                </a:solidFill>
                <a:latin typeface="Century Gothic" panose="020B0502020202020204" pitchFamily="34" charset="0"/>
              </a:rPr>
              <a:t>Mobilizing Political and Financial Support</a:t>
            </a:r>
          </a:p>
          <a:p>
            <a:pPr defTabSz="914400" eaLnBrk="0" fontAlgn="base" hangingPunct="0">
              <a:spcBef>
                <a:spcPct val="0"/>
              </a:spcBef>
              <a:spcAft>
                <a:spcPts val="1200"/>
              </a:spcAft>
              <a:buFontTx/>
              <a:buAutoNum type="arabicPeriod"/>
            </a:pPr>
            <a:r>
              <a:rPr lang="en-US" altLang="en-US" dirty="0" smtClean="0">
                <a:solidFill>
                  <a:srgbClr val="000000"/>
                </a:solidFill>
                <a:latin typeface="Century Gothic" panose="020B0502020202020204" pitchFamily="34" charset="0"/>
              </a:rPr>
              <a:t>Stopping the Killing</a:t>
            </a:r>
          </a:p>
          <a:p>
            <a:pPr defTabSz="914400" eaLnBrk="0" fontAlgn="base" hangingPunct="0">
              <a:spcBef>
                <a:spcPct val="0"/>
              </a:spcBef>
              <a:spcAft>
                <a:spcPts val="1200"/>
              </a:spcAft>
              <a:buFontTx/>
              <a:buAutoNum type="arabicPeriod"/>
            </a:pPr>
            <a:r>
              <a:rPr lang="en-US" altLang="en-US" dirty="0" smtClean="0">
                <a:solidFill>
                  <a:srgbClr val="000000"/>
                </a:solidFill>
                <a:latin typeface="Century Gothic" panose="020B0502020202020204" pitchFamily="34" charset="0"/>
              </a:rPr>
              <a:t>Stopping the Trafficking</a:t>
            </a:r>
          </a:p>
          <a:p>
            <a:pPr defTabSz="914400" eaLnBrk="0" fontAlgn="base" hangingPunct="0">
              <a:spcBef>
                <a:spcPct val="0"/>
              </a:spcBef>
              <a:spcAft>
                <a:spcPts val="1200"/>
              </a:spcAft>
              <a:buFontTx/>
              <a:buAutoNum type="arabicPeriod"/>
            </a:pPr>
            <a:r>
              <a:rPr lang="en-US" altLang="en-US" dirty="0" smtClean="0">
                <a:solidFill>
                  <a:srgbClr val="000000"/>
                </a:solidFill>
                <a:latin typeface="Century Gothic" panose="020B0502020202020204" pitchFamily="34" charset="0"/>
              </a:rPr>
              <a:t>Stopping the Demand</a:t>
            </a:r>
          </a:p>
        </p:txBody>
      </p:sp>
      <p:graphicFrame>
        <p:nvGraphicFramePr>
          <p:cNvPr id="3" name="Object 2"/>
          <p:cNvGraphicFramePr>
            <a:graphicFrameLocks noChangeAspect="1"/>
          </p:cNvGraphicFramePr>
          <p:nvPr>
            <p:extLst>
              <p:ext uri="{D42A27DB-BD31-4B8C-83A1-F6EECF244321}">
                <p14:modId xmlns:p14="http://schemas.microsoft.com/office/powerpoint/2010/main" val="728646458"/>
              </p:ext>
            </p:extLst>
          </p:nvPr>
        </p:nvGraphicFramePr>
        <p:xfrm>
          <a:off x="7939856" y="5584794"/>
          <a:ext cx="1005840" cy="1015350"/>
        </p:xfrm>
        <a:graphic>
          <a:graphicData uri="http://schemas.openxmlformats.org/presentationml/2006/ole">
            <mc:AlternateContent xmlns:mc="http://schemas.openxmlformats.org/markup-compatibility/2006">
              <mc:Choice xmlns:v="urn:schemas-microsoft-com:vml" Requires="v">
                <p:oleObj spid="_x0000_s2081" name="CorelDRAW" r:id="rId5" imgW="4191000" imgH="4230624" progId="">
                  <p:embed/>
                </p:oleObj>
              </mc:Choice>
              <mc:Fallback>
                <p:oleObj name="CorelDRAW" r:id="rId5" imgW="4191000" imgH="4230624" progId="">
                  <p:embed/>
                  <p:pic>
                    <p:nvPicPr>
                      <p:cNvPr id="0"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9856" y="5584794"/>
                        <a:ext cx="1005840" cy="101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83706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tLang="en-US" smtClean="0"/>
          </a:p>
        </p:txBody>
      </p:sp>
      <p:pic>
        <p:nvPicPr>
          <p:cNvPr id="24579" name="Content Placeholder 3" descr="Boo cover.jpg"/>
          <p:cNvPicPr>
            <a:picLocks noGrp="1" noChangeAspect="1"/>
          </p:cNvPicPr>
          <p:nvPr>
            <p:ph idx="1"/>
          </p:nvPr>
        </p:nvPicPr>
        <p:blipFill>
          <a:blip r:embed="rId3" cstate="email">
            <a:extLst>
              <a:ext uri="{28A0092B-C50C-407E-A947-70E740481C1C}">
                <a14:useLocalDpi xmlns:a14="http://schemas.microsoft.com/office/drawing/2010/main" val="0"/>
              </a:ext>
            </a:extLst>
          </a:blip>
          <a:srcRect l="-490" t="-394" b="-172"/>
          <a:stretch>
            <a:fillRect/>
          </a:stretch>
        </p:blipFill>
        <p:spPr>
          <a:xfrm>
            <a:off x="-25400" y="25400"/>
            <a:ext cx="9144000" cy="6764338"/>
          </a:xfrm>
        </p:spPr>
      </p:pic>
      <p:sp>
        <p:nvSpPr>
          <p:cNvPr id="2" name="TextBox 1"/>
          <p:cNvSpPr txBox="1"/>
          <p:nvPr/>
        </p:nvSpPr>
        <p:spPr>
          <a:xfrm>
            <a:off x="342900" y="2122098"/>
            <a:ext cx="8458199" cy="2800767"/>
          </a:xfrm>
          <a:prstGeom prst="rect">
            <a:avLst/>
          </a:prstGeom>
          <a:solidFill>
            <a:schemeClr val="bg2">
              <a:lumMod val="20000"/>
              <a:lumOff val="80000"/>
            </a:schemeClr>
          </a:solidFill>
        </p:spPr>
        <p:txBody>
          <a:bodyPr wrap="square" rtlCol="0">
            <a:spAutoFit/>
          </a:bodyPr>
          <a:lstStyle/>
          <a:p>
            <a:pPr algn="ctr"/>
            <a:r>
              <a:rPr lang="en-GB" sz="4400" b="1" dirty="0">
                <a:solidFill>
                  <a:srgbClr val="FF0000"/>
                </a:solidFill>
              </a:rPr>
              <a:t>Central Africa’s Forest </a:t>
            </a:r>
            <a:r>
              <a:rPr lang="en-GB" sz="4400" b="1" dirty="0" smtClean="0">
                <a:solidFill>
                  <a:srgbClr val="FF0000"/>
                </a:solidFill>
              </a:rPr>
              <a:t>Elephant </a:t>
            </a:r>
            <a:r>
              <a:rPr lang="en-GB" sz="4400" b="1" dirty="0">
                <a:solidFill>
                  <a:srgbClr val="FF0000"/>
                </a:solidFill>
              </a:rPr>
              <a:t>population declined by 65% between 2002 and the end of 2013</a:t>
            </a:r>
          </a:p>
        </p:txBody>
      </p:sp>
    </p:spTree>
    <p:extLst>
      <p:ext uri="{BB962C8B-B14F-4D97-AF65-F5344CB8AC3E}">
        <p14:creationId xmlns:p14="http://schemas.microsoft.com/office/powerpoint/2010/main" val="426332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250" fill="hold"/>
                                        <p:tgtEl>
                                          <p:spTgt spid="2"/>
                                        </p:tgtEl>
                                        <p:attrNameLst>
                                          <p:attrName>ppt_w</p:attrName>
                                        </p:attrNameLst>
                                      </p:cBhvr>
                                      <p:tavLst>
                                        <p:tav tm="0">
                                          <p:val>
                                            <p:fltVal val="0"/>
                                          </p:val>
                                        </p:tav>
                                        <p:tav tm="100000">
                                          <p:val>
                                            <p:strVal val="#ppt_w"/>
                                          </p:val>
                                        </p:tav>
                                      </p:tavLst>
                                    </p:anim>
                                    <p:anim calcmode="lin" valueType="num">
                                      <p:cBhvr>
                                        <p:cTn id="8" dur="2250" fill="hold"/>
                                        <p:tgtEl>
                                          <p:spTgt spid="2"/>
                                        </p:tgtEl>
                                        <p:attrNameLst>
                                          <p:attrName>ppt_h</p:attrName>
                                        </p:attrNameLst>
                                      </p:cBhvr>
                                      <p:tavLst>
                                        <p:tav tm="0">
                                          <p:val>
                                            <p:fltVal val="0"/>
                                          </p:val>
                                        </p:tav>
                                        <p:tav tm="100000">
                                          <p:val>
                                            <p:strVal val="#ppt_h"/>
                                          </p:val>
                                        </p:tav>
                                      </p:tavLst>
                                    </p:anim>
                                    <p:animEffect transition="in" filter="fade">
                                      <p:cBhvr>
                                        <p:cTn id="9"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219200"/>
            <a:ext cx="9144000" cy="5638800"/>
          </a:xfrm>
          <a:prstGeom prst="rect">
            <a:avLst/>
          </a:prstGeom>
          <a:solidFill>
            <a:srgbClr val="1E585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defTabSz="914400" fontAlgn="base">
              <a:spcBef>
                <a:spcPct val="0"/>
              </a:spcBef>
              <a:spcAft>
                <a:spcPct val="0"/>
              </a:spcAft>
            </a:pPr>
            <a:endParaRPr lang="en-US" sz="4400">
              <a:solidFill>
                <a:srgbClr val="000000"/>
              </a:solidFill>
              <a:latin typeface="Tahoma" charset="0"/>
            </a:endParaRPr>
          </a:p>
        </p:txBody>
      </p:sp>
      <p:sp>
        <p:nvSpPr>
          <p:cNvPr id="10" name="Rectangle 4"/>
          <p:cNvSpPr txBox="1">
            <a:spLocks noChangeArrowheads="1"/>
          </p:cNvSpPr>
          <p:nvPr/>
        </p:nvSpPr>
        <p:spPr bwMode="auto">
          <a:xfrm>
            <a:off x="0" y="123825"/>
            <a:ext cx="9144000" cy="942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defRPr/>
            </a:pPr>
            <a:r>
              <a:rPr lang="en-US" sz="3600" b="1" kern="0" dirty="0" smtClean="0">
                <a:solidFill>
                  <a:srgbClr val="FFFF00"/>
                </a:solidFill>
                <a:effectLst>
                  <a:outerShdw blurRad="38100" dist="38100" dir="2700000" algn="tl">
                    <a:srgbClr val="000000">
                      <a:alpha val="43137"/>
                    </a:srgbClr>
                  </a:outerShdw>
                </a:effectLst>
                <a:latin typeface="Arial" pitchFamily="34" charset="0"/>
                <a:ea typeface="ＭＳ Ｐゴシック" charset="-128"/>
                <a:cs typeface="Arial" pitchFamily="34" charset="0"/>
              </a:rPr>
              <a:t>Stopping the illegal killing</a:t>
            </a:r>
          </a:p>
        </p:txBody>
      </p:sp>
      <p:pic>
        <p:nvPicPr>
          <p:cNvPr id="6" name="Picture 5" descr="Anti-poaching training and patroling2.jpg"/>
          <p:cNvPicPr>
            <a:picLocks noChangeAspect="1"/>
          </p:cNvPicPr>
          <p:nvPr/>
        </p:nvPicPr>
        <p:blipFill>
          <a:blip r:embed="rId3" cstate="email"/>
          <a:stretch>
            <a:fillRect/>
          </a:stretch>
        </p:blipFill>
        <p:spPr>
          <a:xfrm>
            <a:off x="838200" y="1327891"/>
            <a:ext cx="7467600" cy="5377709"/>
          </a:xfrm>
          <a:prstGeom prst="rect">
            <a:avLst/>
          </a:prstGeom>
        </p:spPr>
      </p:pic>
      <p:sp>
        <p:nvSpPr>
          <p:cNvPr id="7" name="Rectangle 4"/>
          <p:cNvSpPr txBox="1">
            <a:spLocks noChangeArrowheads="1"/>
          </p:cNvSpPr>
          <p:nvPr/>
        </p:nvSpPr>
        <p:spPr>
          <a:xfrm>
            <a:off x="4800600" y="1600200"/>
            <a:ext cx="3429000" cy="2209800"/>
          </a:xfrm>
          <a:prstGeom prst="rect">
            <a:avLst/>
          </a:prstGeom>
        </p:spPr>
        <p:txBody>
          <a:bodyPr/>
          <a:lstStyle/>
          <a:p>
            <a:pPr algn="ctr" defTabSz="914400" fontAlgn="base">
              <a:spcBef>
                <a:spcPct val="0"/>
              </a:spcBef>
              <a:spcAft>
                <a:spcPct val="0"/>
              </a:spcAft>
              <a:defRPr/>
            </a:pPr>
            <a:r>
              <a:rPr lang="en-US" sz="2300" b="1" kern="0" dirty="0" smtClean="0">
                <a:solidFill>
                  <a:srgbClr val="99FF99"/>
                </a:solidFill>
                <a:cs typeface="Book Antiqua"/>
              </a:rPr>
              <a:t>Protecting tigers, rhinos, elephants, and many other species by supporting well-trained, well-equipped, well-managed ranger patrols in key sites</a:t>
            </a:r>
            <a:endParaRPr lang="en-US" sz="2300" b="1" kern="0" dirty="0">
              <a:solidFill>
                <a:srgbClr val="99FF99"/>
              </a:solidFill>
              <a:cs typeface="Book Antiqua"/>
            </a:endParaRPr>
          </a:p>
        </p:txBody>
      </p:sp>
    </p:spTree>
    <p:extLst>
      <p:ext uri="{BB962C8B-B14F-4D97-AF65-F5344CB8AC3E}">
        <p14:creationId xmlns:p14="http://schemas.microsoft.com/office/powerpoint/2010/main" val="2716418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…and we know protection works</a:t>
            </a:r>
            <a:endParaRPr lang="en-US" sz="3600" dirty="0"/>
          </a:p>
        </p:txBody>
      </p:sp>
      <p:graphicFrame>
        <p:nvGraphicFramePr>
          <p:cNvPr id="5" name="Object 2"/>
          <p:cNvGraphicFramePr>
            <a:graphicFrameLocks noChangeAspect="1"/>
          </p:cNvGraphicFramePr>
          <p:nvPr>
            <p:extLst>
              <p:ext uri="{D42A27DB-BD31-4B8C-83A1-F6EECF244321}">
                <p14:modId xmlns:p14="http://schemas.microsoft.com/office/powerpoint/2010/main" val="3682327428"/>
              </p:ext>
            </p:extLst>
          </p:nvPr>
        </p:nvGraphicFramePr>
        <p:xfrm>
          <a:off x="0" y="1143000"/>
          <a:ext cx="9221788"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721826" y="5146412"/>
            <a:ext cx="7422174" cy="1569660"/>
          </a:xfrm>
          <a:prstGeom prst="rect">
            <a:avLst/>
          </a:prstGeom>
          <a:solidFill>
            <a:schemeClr val="bg2">
              <a:lumMod val="60000"/>
              <a:lumOff val="40000"/>
            </a:schemeClr>
          </a:solidFill>
        </p:spPr>
        <p:txBody>
          <a:bodyPr wrap="square" rtlCol="0">
            <a:spAutoFit/>
          </a:bodyPr>
          <a:lstStyle/>
          <a:p>
            <a:r>
              <a:rPr lang="en-GB" sz="2400" dirty="0" smtClean="0">
                <a:solidFill>
                  <a:srgbClr val="FF0000"/>
                </a:solidFill>
              </a:rPr>
              <a:t>There </a:t>
            </a:r>
            <a:r>
              <a:rPr lang="en-GB" sz="2400" dirty="0">
                <a:solidFill>
                  <a:srgbClr val="FF0000"/>
                </a:solidFill>
              </a:rPr>
              <a:t>is a pressing need for more effective protection of wildlife at many more key sites. But of course such efforts to combat illegal killing </a:t>
            </a:r>
            <a:r>
              <a:rPr lang="en-GB" sz="2400" dirty="0" smtClean="0">
                <a:solidFill>
                  <a:srgbClr val="FF0000"/>
                </a:solidFill>
              </a:rPr>
              <a:t>are only </a:t>
            </a:r>
            <a:r>
              <a:rPr lang="en-GB" sz="2400" dirty="0">
                <a:solidFill>
                  <a:srgbClr val="FF0000"/>
                </a:solidFill>
              </a:rPr>
              <a:t>part of what is needed</a:t>
            </a:r>
            <a:r>
              <a:rPr lang="en-GB" sz="2400" dirty="0" smtClean="0">
                <a:solidFill>
                  <a:srgbClr val="FF0000"/>
                </a:solidFill>
              </a:rPr>
              <a:t>…</a:t>
            </a:r>
            <a:endParaRPr lang="en-GB" sz="2400" dirty="0">
              <a:solidFill>
                <a:srgbClr val="FF0000"/>
              </a:solidFill>
            </a:endParaRPr>
          </a:p>
        </p:txBody>
      </p:sp>
    </p:spTree>
    <p:extLst>
      <p:ext uri="{BB962C8B-B14F-4D97-AF65-F5344CB8AC3E}">
        <p14:creationId xmlns:p14="http://schemas.microsoft.com/office/powerpoint/2010/main" val="373608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200"/>
            <a:ext cx="8229600" cy="1143000"/>
          </a:xfrm>
        </p:spPr>
        <p:txBody>
          <a:bodyPr/>
          <a:lstStyle/>
          <a:p>
            <a:pPr eaLnBrk="1" hangingPunct="1"/>
            <a:r>
              <a:rPr lang="en-US" sz="2400" dirty="0" smtClean="0">
                <a:solidFill>
                  <a:srgbClr val="FFFF00"/>
                </a:solidFill>
                <a:ea typeface="ＭＳ Ｐゴシック" pitchFamily="34" charset="-128"/>
              </a:rPr>
              <a:t>We have to address the problem along the wildlife trade chain, from illegal killing sites to points of final sale</a:t>
            </a:r>
          </a:p>
        </p:txBody>
      </p:sp>
      <p:sp>
        <p:nvSpPr>
          <p:cNvPr id="15363" name="ValueChainStarter"/>
          <p:cNvSpPr>
            <a:spLocks noChangeArrowheads="1"/>
          </p:cNvSpPr>
          <p:nvPr/>
        </p:nvSpPr>
        <p:spPr bwMode="auto">
          <a:xfrm>
            <a:off x="442989" y="1196975"/>
            <a:ext cx="2208892" cy="533400"/>
          </a:xfrm>
          <a:prstGeom prst="homePlate">
            <a:avLst>
              <a:gd name="adj" fmla="val 27740"/>
            </a:avLst>
          </a:prstGeom>
          <a:solidFill>
            <a:schemeClr val="tx2"/>
          </a:solidFill>
          <a:ln w="9525">
            <a:solidFill>
              <a:schemeClr val="bg1"/>
            </a:solidFill>
            <a:miter lim="800000"/>
            <a:headEnd/>
            <a:tailEnd/>
          </a:ln>
        </p:spPr>
        <p:txBody>
          <a:bodyPr lIns="182880" tIns="91440" bIns="91440" anchor="ctr"/>
          <a:lstStyle/>
          <a:p>
            <a:pPr algn="ctr" defTabSz="914400" eaLnBrk="0" fontAlgn="base" hangingPunct="0">
              <a:spcBef>
                <a:spcPct val="0"/>
              </a:spcBef>
              <a:spcAft>
                <a:spcPct val="0"/>
              </a:spcAft>
            </a:pPr>
            <a:r>
              <a:rPr lang="en-US" sz="1600" b="1">
                <a:solidFill>
                  <a:srgbClr val="FFFFFF"/>
                </a:solidFill>
              </a:rPr>
              <a:t>Site</a:t>
            </a:r>
          </a:p>
        </p:txBody>
      </p:sp>
      <p:sp>
        <p:nvSpPr>
          <p:cNvPr id="15364" name="ValueChainHeader"/>
          <p:cNvSpPr>
            <a:spLocks noChangeArrowheads="1"/>
          </p:cNvSpPr>
          <p:nvPr/>
        </p:nvSpPr>
        <p:spPr bwMode="auto">
          <a:xfrm>
            <a:off x="2514299" y="1196975"/>
            <a:ext cx="2208892" cy="533400"/>
          </a:xfrm>
          <a:prstGeom prst="chevron">
            <a:avLst>
              <a:gd name="adj" fmla="val 27740"/>
            </a:avLst>
          </a:prstGeom>
          <a:solidFill>
            <a:schemeClr val="tx2"/>
          </a:solidFill>
          <a:ln w="9525">
            <a:solidFill>
              <a:schemeClr val="bg1"/>
            </a:solidFill>
            <a:miter lim="800000"/>
            <a:headEnd/>
            <a:tailEnd/>
          </a:ln>
        </p:spPr>
        <p:txBody>
          <a:bodyPr lIns="182880" tIns="91440" bIns="91440" anchor="ctr"/>
          <a:lstStyle/>
          <a:p>
            <a:pPr algn="ctr" defTabSz="914400" eaLnBrk="0" fontAlgn="base" hangingPunct="0">
              <a:spcBef>
                <a:spcPct val="0"/>
              </a:spcBef>
              <a:spcAft>
                <a:spcPct val="0"/>
              </a:spcAft>
            </a:pPr>
            <a:r>
              <a:rPr lang="en-US" sz="1600" b="1" dirty="0" smtClean="0">
                <a:solidFill>
                  <a:srgbClr val="FFFFFF"/>
                </a:solidFill>
              </a:rPr>
              <a:t>Landscape and Seascape</a:t>
            </a:r>
            <a:endParaRPr lang="en-US" sz="1600" b="1" dirty="0">
              <a:solidFill>
                <a:srgbClr val="FFFFFF"/>
              </a:solidFill>
            </a:endParaRPr>
          </a:p>
        </p:txBody>
      </p:sp>
      <p:sp>
        <p:nvSpPr>
          <p:cNvPr id="15365" name="ValueChainHeader"/>
          <p:cNvSpPr>
            <a:spLocks noChangeArrowheads="1"/>
          </p:cNvSpPr>
          <p:nvPr/>
        </p:nvSpPr>
        <p:spPr bwMode="auto">
          <a:xfrm>
            <a:off x="4584095" y="1196975"/>
            <a:ext cx="2208893" cy="533400"/>
          </a:xfrm>
          <a:prstGeom prst="chevron">
            <a:avLst>
              <a:gd name="adj" fmla="val 27740"/>
            </a:avLst>
          </a:prstGeom>
          <a:solidFill>
            <a:schemeClr val="tx2"/>
          </a:solidFill>
          <a:ln w="9525">
            <a:solidFill>
              <a:schemeClr val="bg1"/>
            </a:solidFill>
            <a:miter lim="800000"/>
            <a:headEnd/>
            <a:tailEnd/>
          </a:ln>
        </p:spPr>
        <p:txBody>
          <a:bodyPr lIns="182880" tIns="91440" bIns="91440" anchor="ctr"/>
          <a:lstStyle/>
          <a:p>
            <a:pPr algn="ctr" defTabSz="914400" eaLnBrk="0" fontAlgn="base" hangingPunct="0">
              <a:spcBef>
                <a:spcPct val="0"/>
              </a:spcBef>
              <a:spcAft>
                <a:spcPct val="0"/>
              </a:spcAft>
            </a:pPr>
            <a:r>
              <a:rPr lang="en-US" sz="1600" b="1" dirty="0">
                <a:solidFill>
                  <a:srgbClr val="FFFFFF"/>
                </a:solidFill>
              </a:rPr>
              <a:t>Transport nodes</a:t>
            </a:r>
          </a:p>
        </p:txBody>
      </p:sp>
      <p:sp>
        <p:nvSpPr>
          <p:cNvPr id="15366" name="ValueChainHeader"/>
          <p:cNvSpPr>
            <a:spLocks noChangeArrowheads="1"/>
          </p:cNvSpPr>
          <p:nvPr/>
        </p:nvSpPr>
        <p:spPr bwMode="auto">
          <a:xfrm>
            <a:off x="6655405" y="1196975"/>
            <a:ext cx="2207381" cy="533400"/>
          </a:xfrm>
          <a:prstGeom prst="chevron">
            <a:avLst>
              <a:gd name="adj" fmla="val 27721"/>
            </a:avLst>
          </a:prstGeom>
          <a:solidFill>
            <a:schemeClr val="tx2"/>
          </a:solidFill>
          <a:ln w="9525">
            <a:solidFill>
              <a:schemeClr val="bg1"/>
            </a:solidFill>
            <a:miter lim="800000"/>
            <a:headEnd/>
            <a:tailEnd/>
          </a:ln>
        </p:spPr>
        <p:txBody>
          <a:bodyPr lIns="182880" tIns="91440" bIns="91440" anchor="ctr"/>
          <a:lstStyle/>
          <a:p>
            <a:pPr algn="ctr" defTabSz="914400" eaLnBrk="0" fontAlgn="base" hangingPunct="0">
              <a:spcBef>
                <a:spcPct val="0"/>
              </a:spcBef>
              <a:spcAft>
                <a:spcPct val="0"/>
              </a:spcAft>
            </a:pPr>
            <a:r>
              <a:rPr lang="en-US" sz="1600" b="1" dirty="0">
                <a:solidFill>
                  <a:srgbClr val="FFFFFF"/>
                </a:solidFill>
              </a:rPr>
              <a:t>End point</a:t>
            </a:r>
          </a:p>
        </p:txBody>
      </p:sp>
      <p:sp>
        <p:nvSpPr>
          <p:cNvPr id="15367" name="Rectangle 22"/>
          <p:cNvSpPr>
            <a:spLocks noChangeArrowheads="1"/>
          </p:cNvSpPr>
          <p:nvPr/>
        </p:nvSpPr>
        <p:spPr bwMode="gray">
          <a:xfrm>
            <a:off x="442989" y="1700214"/>
            <a:ext cx="2072821" cy="619125"/>
          </a:xfrm>
          <a:prstGeom prst="rect">
            <a:avLst/>
          </a:prstGeom>
          <a:solidFill>
            <a:schemeClr val="accent1"/>
          </a:solidFill>
          <a:ln w="9525">
            <a:solidFill>
              <a:schemeClr val="bg1"/>
            </a:solidFill>
            <a:round/>
            <a:headEnd type="none" w="lg" len="lg"/>
            <a:tailEnd type="none" w="lg" len="lg"/>
          </a:ln>
        </p:spPr>
        <p:txBody>
          <a:bodyPr wrap="none" tIns="91440" bIns="91440" anchor="ctr"/>
          <a:lstStyle/>
          <a:p>
            <a:pPr algn="ctr" defTabSz="914400" eaLnBrk="0" fontAlgn="base" hangingPunct="0">
              <a:spcBef>
                <a:spcPct val="0"/>
              </a:spcBef>
              <a:spcAft>
                <a:spcPct val="0"/>
              </a:spcAft>
            </a:pPr>
            <a:r>
              <a:rPr lang="en-US" dirty="0">
                <a:solidFill>
                  <a:srgbClr val="000000"/>
                </a:solidFill>
              </a:rPr>
              <a:t>Poaching</a:t>
            </a:r>
          </a:p>
        </p:txBody>
      </p:sp>
      <p:sp>
        <p:nvSpPr>
          <p:cNvPr id="15368" name="Rectangle 30"/>
          <p:cNvSpPr>
            <a:spLocks noChangeArrowheads="1"/>
          </p:cNvSpPr>
          <p:nvPr/>
        </p:nvSpPr>
        <p:spPr bwMode="gray">
          <a:xfrm>
            <a:off x="2521858" y="1700214"/>
            <a:ext cx="2072822" cy="619125"/>
          </a:xfrm>
          <a:prstGeom prst="rect">
            <a:avLst/>
          </a:prstGeom>
          <a:solidFill>
            <a:schemeClr val="accent1"/>
          </a:solidFill>
          <a:ln w="9525">
            <a:solidFill>
              <a:schemeClr val="bg1"/>
            </a:solidFill>
            <a:round/>
            <a:headEnd type="none" w="lg" len="lg"/>
            <a:tailEnd type="none" w="lg" len="lg"/>
          </a:ln>
        </p:spPr>
        <p:txBody>
          <a:bodyPr wrap="none" tIns="91440" bIns="91440" anchor="ctr"/>
          <a:lstStyle/>
          <a:p>
            <a:pPr algn="ctr" defTabSz="914400" eaLnBrk="0" fontAlgn="base" hangingPunct="0">
              <a:spcBef>
                <a:spcPct val="0"/>
              </a:spcBef>
              <a:spcAft>
                <a:spcPct val="0"/>
              </a:spcAft>
            </a:pPr>
            <a:r>
              <a:rPr lang="en-US" dirty="0">
                <a:solidFill>
                  <a:srgbClr val="000000"/>
                </a:solidFill>
              </a:rPr>
              <a:t>Criminal networks</a:t>
            </a:r>
          </a:p>
        </p:txBody>
      </p:sp>
      <p:sp>
        <p:nvSpPr>
          <p:cNvPr id="15370" name="Rectangle 34"/>
          <p:cNvSpPr>
            <a:spLocks noChangeArrowheads="1"/>
          </p:cNvSpPr>
          <p:nvPr/>
        </p:nvSpPr>
        <p:spPr bwMode="gray">
          <a:xfrm>
            <a:off x="4599215" y="1700214"/>
            <a:ext cx="2072822" cy="619125"/>
          </a:xfrm>
          <a:prstGeom prst="rect">
            <a:avLst/>
          </a:prstGeom>
          <a:solidFill>
            <a:schemeClr val="accent1"/>
          </a:solidFill>
          <a:ln w="9525">
            <a:solidFill>
              <a:schemeClr val="bg1"/>
            </a:solidFill>
            <a:round/>
            <a:headEnd type="none" w="lg" len="lg"/>
            <a:tailEnd type="none" w="lg" len="lg"/>
          </a:ln>
        </p:spPr>
        <p:txBody>
          <a:bodyPr wrap="none" tIns="91440" bIns="91440" anchor="ctr"/>
          <a:lstStyle/>
          <a:p>
            <a:pPr algn="ctr" defTabSz="914400" eaLnBrk="0" fontAlgn="base" hangingPunct="0">
              <a:spcBef>
                <a:spcPct val="0"/>
              </a:spcBef>
              <a:spcAft>
                <a:spcPct val="0"/>
              </a:spcAft>
            </a:pPr>
            <a:r>
              <a:rPr lang="en-US" dirty="0">
                <a:solidFill>
                  <a:srgbClr val="000000"/>
                </a:solidFill>
              </a:rPr>
              <a:t>Global transport</a:t>
            </a:r>
          </a:p>
        </p:txBody>
      </p:sp>
      <p:sp>
        <p:nvSpPr>
          <p:cNvPr id="15371" name="Rectangle 38"/>
          <p:cNvSpPr>
            <a:spLocks noChangeArrowheads="1"/>
          </p:cNvSpPr>
          <p:nvPr/>
        </p:nvSpPr>
        <p:spPr bwMode="gray">
          <a:xfrm>
            <a:off x="6678084" y="1700214"/>
            <a:ext cx="2072821" cy="619125"/>
          </a:xfrm>
          <a:prstGeom prst="rect">
            <a:avLst/>
          </a:prstGeom>
          <a:solidFill>
            <a:schemeClr val="accent1"/>
          </a:solidFill>
          <a:ln w="9525">
            <a:solidFill>
              <a:schemeClr val="bg1"/>
            </a:solidFill>
            <a:round/>
            <a:headEnd type="none" w="lg" len="lg"/>
            <a:tailEnd type="none" w="lg" len="lg"/>
          </a:ln>
        </p:spPr>
        <p:txBody>
          <a:bodyPr wrap="none" tIns="91440" bIns="91440" anchor="ctr"/>
          <a:lstStyle/>
          <a:p>
            <a:pPr algn="ctr" defTabSz="914400" eaLnBrk="0" fontAlgn="base" hangingPunct="0">
              <a:spcBef>
                <a:spcPct val="0"/>
              </a:spcBef>
              <a:spcAft>
                <a:spcPct val="0"/>
              </a:spcAft>
            </a:pPr>
            <a:r>
              <a:rPr lang="en-US">
                <a:solidFill>
                  <a:srgbClr val="000000"/>
                </a:solidFill>
              </a:rPr>
              <a:t>Sales</a:t>
            </a:r>
          </a:p>
        </p:txBody>
      </p:sp>
      <p:pic>
        <p:nvPicPr>
          <p:cNvPr id="15372" name="Content Placeholder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988" y="2289176"/>
            <a:ext cx="207886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6" descr="KaLongPort.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27941" y="2286000"/>
            <a:ext cx="2050143"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8" descr="IMG_0926.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508251" y="2301876"/>
            <a:ext cx="211969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Rectangle 22"/>
          <p:cNvSpPr>
            <a:spLocks noChangeArrowheads="1"/>
          </p:cNvSpPr>
          <p:nvPr/>
        </p:nvSpPr>
        <p:spPr bwMode="gray">
          <a:xfrm>
            <a:off x="442989" y="3779839"/>
            <a:ext cx="2072821" cy="1158875"/>
          </a:xfrm>
          <a:prstGeom prst="rect">
            <a:avLst/>
          </a:prstGeom>
          <a:solidFill>
            <a:schemeClr val="accent1"/>
          </a:solidFill>
          <a:ln w="9525">
            <a:solidFill>
              <a:schemeClr val="bg1"/>
            </a:solidFill>
            <a:round/>
            <a:headEnd type="none" w="lg" len="lg"/>
            <a:tailEnd type="none" w="lg" len="lg"/>
          </a:ln>
        </p:spPr>
        <p:txBody>
          <a:bodyPr wrap="none" tIns="91440" bIns="91440" anchor="ctr"/>
          <a:lstStyle/>
          <a:p>
            <a:pPr algn="ctr" defTabSz="914400" eaLnBrk="0" fontAlgn="base" hangingPunct="0">
              <a:spcBef>
                <a:spcPct val="0"/>
              </a:spcBef>
              <a:spcAft>
                <a:spcPct val="0"/>
              </a:spcAft>
            </a:pPr>
            <a:r>
              <a:rPr lang="en-US" sz="1600">
                <a:solidFill>
                  <a:srgbClr val="000000"/>
                </a:solidFill>
              </a:rPr>
              <a:t>Core Protected </a:t>
            </a:r>
          </a:p>
          <a:p>
            <a:pPr algn="ctr" defTabSz="914400" eaLnBrk="0" fontAlgn="base" hangingPunct="0">
              <a:spcBef>
                <a:spcPct val="0"/>
              </a:spcBef>
              <a:spcAft>
                <a:spcPct val="0"/>
              </a:spcAft>
            </a:pPr>
            <a:r>
              <a:rPr lang="en-US" sz="1600">
                <a:solidFill>
                  <a:srgbClr val="000000"/>
                </a:solidFill>
              </a:rPr>
              <a:t>Areas</a:t>
            </a:r>
          </a:p>
        </p:txBody>
      </p:sp>
      <p:sp>
        <p:nvSpPr>
          <p:cNvPr id="15376" name="Rectangle 30"/>
          <p:cNvSpPr>
            <a:spLocks noChangeArrowheads="1"/>
          </p:cNvSpPr>
          <p:nvPr/>
        </p:nvSpPr>
        <p:spPr bwMode="gray">
          <a:xfrm>
            <a:off x="2521858" y="3779839"/>
            <a:ext cx="2072822" cy="1158875"/>
          </a:xfrm>
          <a:prstGeom prst="rect">
            <a:avLst/>
          </a:prstGeom>
          <a:solidFill>
            <a:schemeClr val="accent1"/>
          </a:solidFill>
          <a:ln w="9525">
            <a:solidFill>
              <a:schemeClr val="bg1"/>
            </a:solidFill>
            <a:round/>
            <a:headEnd type="none" w="lg" len="lg"/>
            <a:tailEnd type="none" w="lg" len="lg"/>
          </a:ln>
        </p:spPr>
        <p:txBody>
          <a:bodyPr wrap="none" tIns="91440" bIns="91440" anchor="ctr"/>
          <a:lstStyle/>
          <a:p>
            <a:pPr algn="ctr" defTabSz="914400" eaLnBrk="0" fontAlgn="base" hangingPunct="0">
              <a:spcBef>
                <a:spcPct val="0"/>
              </a:spcBef>
              <a:spcAft>
                <a:spcPct val="0"/>
              </a:spcAft>
            </a:pPr>
            <a:r>
              <a:rPr lang="en-US" sz="1600" dirty="0">
                <a:solidFill>
                  <a:srgbClr val="000000"/>
                </a:solidFill>
              </a:rPr>
              <a:t>Towns and villages in </a:t>
            </a:r>
          </a:p>
          <a:p>
            <a:pPr algn="ctr" defTabSz="914400" eaLnBrk="0" fontAlgn="base" hangingPunct="0">
              <a:spcBef>
                <a:spcPct val="0"/>
              </a:spcBef>
              <a:spcAft>
                <a:spcPct val="0"/>
              </a:spcAft>
            </a:pPr>
            <a:r>
              <a:rPr lang="en-US" sz="1600" dirty="0">
                <a:solidFill>
                  <a:srgbClr val="000000"/>
                </a:solidFill>
              </a:rPr>
              <a:t>and around </a:t>
            </a:r>
            <a:r>
              <a:rPr lang="en-US" sz="1600" dirty="0" smtClean="0">
                <a:solidFill>
                  <a:srgbClr val="000000"/>
                </a:solidFill>
              </a:rPr>
              <a:t>sites </a:t>
            </a:r>
            <a:endParaRPr lang="en-US" sz="1600" dirty="0">
              <a:solidFill>
                <a:srgbClr val="000000"/>
              </a:solidFill>
            </a:endParaRPr>
          </a:p>
          <a:p>
            <a:pPr algn="ctr" defTabSz="914400" eaLnBrk="0" fontAlgn="base" hangingPunct="0">
              <a:spcBef>
                <a:spcPct val="0"/>
              </a:spcBef>
              <a:spcAft>
                <a:spcPct val="0"/>
              </a:spcAft>
            </a:pPr>
            <a:r>
              <a:rPr lang="en-US" sz="1600" dirty="0">
                <a:solidFill>
                  <a:srgbClr val="000000"/>
                </a:solidFill>
              </a:rPr>
              <a:t>where middlemen</a:t>
            </a:r>
          </a:p>
          <a:p>
            <a:pPr algn="ctr" defTabSz="914400" eaLnBrk="0" fontAlgn="base" hangingPunct="0">
              <a:spcBef>
                <a:spcPct val="0"/>
              </a:spcBef>
              <a:spcAft>
                <a:spcPct val="0"/>
              </a:spcAft>
            </a:pPr>
            <a:r>
              <a:rPr lang="en-US" sz="1600" dirty="0">
                <a:solidFill>
                  <a:srgbClr val="000000"/>
                </a:solidFill>
              </a:rPr>
              <a:t>buy and sell wildlife</a:t>
            </a:r>
          </a:p>
        </p:txBody>
      </p:sp>
      <p:sp>
        <p:nvSpPr>
          <p:cNvPr id="15377" name="Rectangle 34"/>
          <p:cNvSpPr>
            <a:spLocks noChangeArrowheads="1"/>
          </p:cNvSpPr>
          <p:nvPr/>
        </p:nvSpPr>
        <p:spPr bwMode="gray">
          <a:xfrm>
            <a:off x="4599215" y="3779839"/>
            <a:ext cx="2072822" cy="1158875"/>
          </a:xfrm>
          <a:prstGeom prst="rect">
            <a:avLst/>
          </a:prstGeom>
          <a:solidFill>
            <a:schemeClr val="accent1"/>
          </a:solidFill>
          <a:ln w="9525">
            <a:solidFill>
              <a:schemeClr val="bg1"/>
            </a:solidFill>
            <a:round/>
            <a:headEnd type="none" w="lg" len="lg"/>
            <a:tailEnd type="none" w="lg" len="lg"/>
          </a:ln>
        </p:spPr>
        <p:txBody>
          <a:bodyPr wrap="none" tIns="91440" bIns="91440" anchor="ctr"/>
          <a:lstStyle/>
          <a:p>
            <a:pPr algn="ctr" defTabSz="914400" eaLnBrk="0" fontAlgn="base" hangingPunct="0">
              <a:spcBef>
                <a:spcPct val="0"/>
              </a:spcBef>
              <a:spcAft>
                <a:spcPct val="0"/>
              </a:spcAft>
            </a:pPr>
            <a:r>
              <a:rPr lang="en-US" sz="1600" dirty="0">
                <a:solidFill>
                  <a:srgbClr val="000000"/>
                </a:solidFill>
              </a:rPr>
              <a:t>Where trade flows </a:t>
            </a:r>
          </a:p>
          <a:p>
            <a:pPr algn="ctr" defTabSz="914400" eaLnBrk="0" fontAlgn="base" hangingPunct="0">
              <a:spcBef>
                <a:spcPct val="0"/>
              </a:spcBef>
              <a:spcAft>
                <a:spcPct val="0"/>
              </a:spcAft>
            </a:pPr>
            <a:r>
              <a:rPr lang="en-US" sz="1600" dirty="0">
                <a:solidFill>
                  <a:srgbClr val="000000"/>
                </a:solidFill>
              </a:rPr>
              <a:t>converge -</a:t>
            </a:r>
          </a:p>
          <a:p>
            <a:pPr algn="ctr" defTabSz="914400" eaLnBrk="0" fontAlgn="base" hangingPunct="0">
              <a:spcBef>
                <a:spcPct val="0"/>
              </a:spcBef>
              <a:spcAft>
                <a:spcPct val="0"/>
              </a:spcAft>
            </a:pPr>
            <a:r>
              <a:rPr lang="en-US" sz="1600" dirty="0">
                <a:solidFill>
                  <a:srgbClr val="000000"/>
                </a:solidFill>
              </a:rPr>
              <a:t> international borders, </a:t>
            </a:r>
          </a:p>
          <a:p>
            <a:pPr algn="ctr" defTabSz="914400" eaLnBrk="0" fontAlgn="base" hangingPunct="0">
              <a:spcBef>
                <a:spcPct val="0"/>
              </a:spcBef>
              <a:spcAft>
                <a:spcPct val="0"/>
              </a:spcAft>
            </a:pPr>
            <a:r>
              <a:rPr lang="en-US" sz="1600" dirty="0">
                <a:solidFill>
                  <a:srgbClr val="000000"/>
                </a:solidFill>
              </a:rPr>
              <a:t>ports, airports</a:t>
            </a:r>
          </a:p>
        </p:txBody>
      </p:sp>
      <p:sp>
        <p:nvSpPr>
          <p:cNvPr id="15378" name="Rectangle 38"/>
          <p:cNvSpPr>
            <a:spLocks noChangeArrowheads="1"/>
          </p:cNvSpPr>
          <p:nvPr/>
        </p:nvSpPr>
        <p:spPr bwMode="gray">
          <a:xfrm>
            <a:off x="6678084" y="3779839"/>
            <a:ext cx="2072821" cy="1158875"/>
          </a:xfrm>
          <a:prstGeom prst="rect">
            <a:avLst/>
          </a:prstGeom>
          <a:solidFill>
            <a:schemeClr val="accent1"/>
          </a:solidFill>
          <a:ln w="9525">
            <a:solidFill>
              <a:schemeClr val="bg1"/>
            </a:solidFill>
            <a:round/>
            <a:headEnd type="none" w="lg" len="lg"/>
            <a:tailEnd type="none" w="lg" len="lg"/>
          </a:ln>
        </p:spPr>
        <p:txBody>
          <a:bodyPr wrap="none" tIns="91440" bIns="91440" anchor="ctr"/>
          <a:lstStyle/>
          <a:p>
            <a:pPr algn="ctr" defTabSz="914400" eaLnBrk="0" fontAlgn="base" hangingPunct="0">
              <a:spcBef>
                <a:spcPct val="0"/>
              </a:spcBef>
              <a:spcAft>
                <a:spcPct val="0"/>
              </a:spcAft>
            </a:pPr>
            <a:r>
              <a:rPr lang="en-US" sz="1600" dirty="0">
                <a:solidFill>
                  <a:srgbClr val="000000"/>
                </a:solidFill>
              </a:rPr>
              <a:t>Urban areas where</a:t>
            </a:r>
          </a:p>
          <a:p>
            <a:pPr algn="ctr" defTabSz="914400" eaLnBrk="0" fontAlgn="base" hangingPunct="0">
              <a:spcBef>
                <a:spcPct val="0"/>
              </a:spcBef>
              <a:spcAft>
                <a:spcPct val="0"/>
              </a:spcAft>
            </a:pPr>
            <a:r>
              <a:rPr lang="en-US" sz="1600" dirty="0">
                <a:solidFill>
                  <a:srgbClr val="000000"/>
                </a:solidFill>
              </a:rPr>
              <a:t> products are sold </a:t>
            </a:r>
          </a:p>
          <a:p>
            <a:pPr algn="ctr" defTabSz="914400" eaLnBrk="0" fontAlgn="base" hangingPunct="0">
              <a:spcBef>
                <a:spcPct val="0"/>
              </a:spcBef>
              <a:spcAft>
                <a:spcPct val="0"/>
              </a:spcAft>
            </a:pPr>
            <a:r>
              <a:rPr lang="en-US" sz="1600" dirty="0">
                <a:solidFill>
                  <a:srgbClr val="000000"/>
                </a:solidFill>
              </a:rPr>
              <a:t>to consumers</a:t>
            </a:r>
          </a:p>
        </p:txBody>
      </p:sp>
      <p:pic>
        <p:nvPicPr>
          <p:cNvPr id="15389" name="Picture 2"/>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88667" y="2271714"/>
            <a:ext cx="204409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1"/>
          <p:cNvSpPr>
            <a:spLocks noGrp="1"/>
          </p:cNvSpPr>
          <p:nvPr>
            <p:ph type="sldNum" sz="quarter" idx="12"/>
          </p:nvPr>
        </p:nvSpPr>
        <p:spPr>
          <a:xfrm>
            <a:off x="8686800" y="6477000"/>
            <a:ext cx="457200" cy="457200"/>
          </a:xfrm>
        </p:spPr>
        <p:txBody>
          <a:bodyPr/>
          <a:lstStyle/>
          <a:p>
            <a:fld id="{AFC124FB-74F4-4C85-BBC3-4596615B2857}" type="slidenum">
              <a:rPr lang="en-US" b="1" smtClean="0">
                <a:solidFill>
                  <a:srgbClr val="FFFFFF"/>
                </a:solidFill>
              </a:rPr>
              <a:pPr/>
              <a:t>8</a:t>
            </a:fld>
            <a:endParaRPr lang="en-US" b="1" dirty="0">
              <a:solidFill>
                <a:srgbClr val="FFFFFF"/>
              </a:solidFill>
            </a:endParaRPr>
          </a:p>
        </p:txBody>
      </p:sp>
      <p:sp>
        <p:nvSpPr>
          <p:cNvPr id="2" name="TextBox 1"/>
          <p:cNvSpPr txBox="1"/>
          <p:nvPr/>
        </p:nvSpPr>
        <p:spPr>
          <a:xfrm>
            <a:off x="827904" y="2405610"/>
            <a:ext cx="7410376" cy="3816429"/>
          </a:xfrm>
          <a:prstGeom prst="rect">
            <a:avLst/>
          </a:prstGeom>
          <a:solidFill>
            <a:schemeClr val="bg2">
              <a:lumMod val="60000"/>
              <a:lumOff val="40000"/>
            </a:schemeClr>
          </a:solidFill>
        </p:spPr>
        <p:txBody>
          <a:bodyPr wrap="square" rtlCol="0">
            <a:spAutoFit/>
          </a:bodyPr>
          <a:lstStyle/>
          <a:p>
            <a:r>
              <a:rPr lang="en-GB" sz="2200" dirty="0" smtClean="0"/>
              <a:t>WCS is actively combating trafficking. Our actions include:</a:t>
            </a:r>
          </a:p>
          <a:p>
            <a:pPr marL="285750" indent="-285750">
              <a:buFont typeface="Wingdings" panose="05000000000000000000" pitchFamily="2" charset="2"/>
              <a:buChar char="Ø"/>
            </a:pPr>
            <a:r>
              <a:rPr lang="en-GB" sz="2200" dirty="0"/>
              <a:t>Working with government law enforcement partners to </a:t>
            </a:r>
            <a:r>
              <a:rPr lang="en-GB" sz="2200" dirty="0">
                <a:solidFill>
                  <a:srgbClr val="FF0000"/>
                </a:solidFill>
              </a:rPr>
              <a:t>promote intelligence-led law enforcement </a:t>
            </a:r>
            <a:r>
              <a:rPr lang="en-GB" sz="2200" dirty="0" smtClean="0">
                <a:solidFill>
                  <a:srgbClr val="FF0000"/>
                </a:solidFill>
              </a:rPr>
              <a:t>and </a:t>
            </a:r>
            <a:r>
              <a:rPr lang="en-GB" sz="2200" dirty="0">
                <a:solidFill>
                  <a:srgbClr val="FF0000"/>
                </a:solidFill>
              </a:rPr>
              <a:t>successful </a:t>
            </a:r>
            <a:r>
              <a:rPr lang="en-GB" sz="2200" dirty="0" smtClean="0">
                <a:solidFill>
                  <a:srgbClr val="FF0000"/>
                </a:solidFill>
              </a:rPr>
              <a:t>prosecutions</a:t>
            </a:r>
            <a:r>
              <a:rPr lang="en-GB" sz="2200" dirty="0" smtClean="0"/>
              <a:t>: </a:t>
            </a:r>
            <a:r>
              <a:rPr lang="en-GB" sz="2200" dirty="0"/>
              <a:t>breaking the criminal networks</a:t>
            </a:r>
          </a:p>
          <a:p>
            <a:pPr marL="285750" indent="-285750">
              <a:buFont typeface="Wingdings" panose="05000000000000000000" pitchFamily="2" charset="2"/>
              <a:buChar char="Ø"/>
            </a:pPr>
            <a:r>
              <a:rPr lang="en-GB" sz="2200" dirty="0" smtClean="0"/>
              <a:t>Supporting development &amp; implementation of CITES’ NIAPs</a:t>
            </a:r>
          </a:p>
          <a:p>
            <a:pPr marL="285750" indent="-285750">
              <a:buFont typeface="Wingdings" panose="05000000000000000000" pitchFamily="2" charset="2"/>
              <a:buChar char="Ø"/>
            </a:pPr>
            <a:r>
              <a:rPr lang="en-GB" sz="2200" dirty="0" smtClean="0">
                <a:solidFill>
                  <a:srgbClr val="FF0000"/>
                </a:solidFill>
              </a:rPr>
              <a:t>Improved stockpile management</a:t>
            </a:r>
          </a:p>
          <a:p>
            <a:pPr marL="285750" indent="-285750">
              <a:buFont typeface="Wingdings" panose="05000000000000000000" pitchFamily="2" charset="2"/>
              <a:buChar char="Ø"/>
            </a:pPr>
            <a:r>
              <a:rPr lang="en-GB" sz="2200" dirty="0">
                <a:solidFill>
                  <a:srgbClr val="FF0000"/>
                </a:solidFill>
              </a:rPr>
              <a:t>Transport Task Force</a:t>
            </a:r>
            <a:r>
              <a:rPr lang="en-GB" sz="2200" dirty="0"/>
              <a:t>, United for Wildlife:  Working with airline and shipping companies, IMO. WCO, CITES, and </a:t>
            </a:r>
            <a:r>
              <a:rPr lang="en-GB" sz="2200" dirty="0" smtClean="0"/>
              <a:t>others</a:t>
            </a:r>
          </a:p>
          <a:p>
            <a:pPr marL="285750" indent="-285750">
              <a:buFont typeface="Wingdings" panose="05000000000000000000" pitchFamily="2" charset="2"/>
              <a:buChar char="Ø"/>
            </a:pPr>
            <a:r>
              <a:rPr lang="en-GB" sz="2200" dirty="0" smtClean="0"/>
              <a:t>…and many other examples</a:t>
            </a:r>
          </a:p>
        </p:txBody>
      </p:sp>
    </p:spTree>
    <p:extLst>
      <p:ext uri="{BB962C8B-B14F-4D97-AF65-F5344CB8AC3E}">
        <p14:creationId xmlns:p14="http://schemas.microsoft.com/office/powerpoint/2010/main" val="308479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750" fill="hold"/>
                                        <p:tgtEl>
                                          <p:spTgt spid="2"/>
                                        </p:tgtEl>
                                        <p:attrNameLst>
                                          <p:attrName>ppt_w</p:attrName>
                                        </p:attrNameLst>
                                      </p:cBhvr>
                                      <p:tavLst>
                                        <p:tav tm="0">
                                          <p:val>
                                            <p:fltVal val="0"/>
                                          </p:val>
                                        </p:tav>
                                        <p:tav tm="100000">
                                          <p:val>
                                            <p:strVal val="#ppt_w"/>
                                          </p:val>
                                        </p:tav>
                                      </p:tavLst>
                                    </p:anim>
                                    <p:anim calcmode="lin" valueType="num">
                                      <p:cBhvr>
                                        <p:cTn id="8" dur="2750" fill="hold"/>
                                        <p:tgtEl>
                                          <p:spTgt spid="2"/>
                                        </p:tgtEl>
                                        <p:attrNameLst>
                                          <p:attrName>ppt_h</p:attrName>
                                        </p:attrNameLst>
                                      </p:cBhvr>
                                      <p:tavLst>
                                        <p:tav tm="0">
                                          <p:val>
                                            <p:fltVal val="0"/>
                                          </p:val>
                                        </p:tav>
                                        <p:tav tm="100000">
                                          <p:val>
                                            <p:strVal val="#ppt_h"/>
                                          </p:val>
                                        </p:tav>
                                      </p:tavLst>
                                    </p:anim>
                                    <p:animEffect transition="in" filter="fade">
                                      <p:cBhvr>
                                        <p:cTn id="9"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asted-image.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28600"/>
            <a:ext cx="9156228" cy="632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8132" name="TextBox 1"/>
          <p:cNvSpPr txBox="1">
            <a:spLocks noChangeArrowheads="1"/>
          </p:cNvSpPr>
          <p:nvPr/>
        </p:nvSpPr>
        <p:spPr bwMode="auto">
          <a:xfrm>
            <a:off x="255588" y="5389563"/>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5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5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5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5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455613" fontAlgn="base">
              <a:spcBef>
                <a:spcPct val="0"/>
              </a:spcBef>
              <a:spcAft>
                <a:spcPct val="0"/>
              </a:spcAft>
            </a:pPr>
            <a:r>
              <a:rPr lang="en-US" altLang="en-US" sz="1000" dirty="0" smtClean="0">
                <a:solidFill>
                  <a:prstClr val="white"/>
                </a:solidFill>
                <a:cs typeface="Arial" panose="020B0604020202020204" pitchFamily="34" charset="0"/>
              </a:rPr>
              <a:t>Ivy</a:t>
            </a:r>
            <a:r>
              <a:rPr lang="en-US" altLang="en-US" dirty="0" smtClean="0">
                <a:solidFill>
                  <a:prstClr val="white"/>
                </a:solidFill>
                <a:cs typeface="Arial" panose="020B0604020202020204" pitchFamily="34" charset="0"/>
              </a:rPr>
              <a:t> </a:t>
            </a:r>
          </a:p>
        </p:txBody>
      </p:sp>
      <p:sp>
        <p:nvSpPr>
          <p:cNvPr id="2" name="TextBox 1"/>
          <p:cNvSpPr txBox="1"/>
          <p:nvPr/>
        </p:nvSpPr>
        <p:spPr>
          <a:xfrm>
            <a:off x="799864" y="2157263"/>
            <a:ext cx="7556500" cy="3108543"/>
          </a:xfrm>
          <a:prstGeom prst="rect">
            <a:avLst/>
          </a:prstGeom>
          <a:solidFill>
            <a:schemeClr val="tx1">
              <a:lumMod val="75000"/>
            </a:schemeClr>
          </a:solidFill>
        </p:spPr>
        <p:txBody>
          <a:bodyPr wrap="square" rtlCol="0">
            <a:spAutoFit/>
          </a:bodyPr>
          <a:lstStyle/>
          <a:p>
            <a:pPr algn="ctr" defTabSz="914400" fontAlgn="base">
              <a:spcBef>
                <a:spcPct val="0"/>
              </a:spcBef>
              <a:spcAft>
                <a:spcPct val="0"/>
              </a:spcAft>
            </a:pPr>
            <a:r>
              <a:rPr lang="en-GB" sz="2800" dirty="0" smtClean="0">
                <a:solidFill>
                  <a:prstClr val="black"/>
                </a:solidFill>
                <a:latin typeface="Arial" panose="020B0604020202020204" pitchFamily="34" charset="0"/>
                <a:cs typeface="Arial" panose="020B0604020202020204" pitchFamily="34" charset="0"/>
              </a:rPr>
              <a:t>WCS’s Ivory Demand Reduction in China </a:t>
            </a:r>
            <a:r>
              <a:rPr lang="en-GB" sz="2800" i="1" dirty="0" smtClean="0">
                <a:solidFill>
                  <a:srgbClr val="FF0000"/>
                </a:solidFill>
                <a:latin typeface="Arial" panose="020B0604020202020204" pitchFamily="34" charset="0"/>
                <a:cs typeface="Arial" panose="020B0604020202020204" pitchFamily="34" charset="0"/>
              </a:rPr>
              <a:t>Beyond Awareness-raising: </a:t>
            </a:r>
            <a:br>
              <a:rPr lang="en-GB" sz="2800" i="1" dirty="0" smtClean="0">
                <a:solidFill>
                  <a:srgbClr val="FF0000"/>
                </a:solidFill>
                <a:latin typeface="Arial" panose="020B0604020202020204" pitchFamily="34" charset="0"/>
                <a:cs typeface="Arial" panose="020B0604020202020204" pitchFamily="34" charset="0"/>
              </a:rPr>
            </a:br>
            <a:r>
              <a:rPr lang="en-GB" sz="2800" i="1" dirty="0" smtClean="0">
                <a:solidFill>
                  <a:srgbClr val="FF0000"/>
                </a:solidFill>
                <a:latin typeface="Arial" panose="020B0604020202020204" pitchFamily="34" charset="0"/>
                <a:cs typeface="Arial" panose="020B0604020202020204" pitchFamily="34" charset="0"/>
              </a:rPr>
              <a:t>Changing Consumer </a:t>
            </a:r>
            <a:r>
              <a:rPr lang="en-GB" sz="2800" i="1" dirty="0" err="1" smtClean="0">
                <a:solidFill>
                  <a:srgbClr val="FF0000"/>
                </a:solidFill>
                <a:latin typeface="Arial" panose="020B0604020202020204" pitchFamily="34" charset="0"/>
                <a:cs typeface="Arial" panose="020B0604020202020204" pitchFamily="34" charset="0"/>
              </a:rPr>
              <a:t>Behavior</a:t>
            </a:r>
            <a:endParaRPr lang="en-GB" sz="2800" i="1" dirty="0" smtClean="0">
              <a:solidFill>
                <a:srgbClr val="FF0000"/>
              </a:solidFill>
              <a:latin typeface="Arial" panose="020B0604020202020204" pitchFamily="34" charset="0"/>
              <a:cs typeface="Arial" panose="020B0604020202020204" pitchFamily="34" charset="0"/>
            </a:endParaRPr>
          </a:p>
          <a:p>
            <a:pPr algn="ctr" defTabSz="914400" fontAlgn="base">
              <a:spcBef>
                <a:spcPct val="0"/>
              </a:spcBef>
              <a:spcAft>
                <a:spcPct val="0"/>
              </a:spcAft>
            </a:pPr>
            <a:r>
              <a:rPr lang="en-GB" sz="2800" dirty="0" smtClean="0">
                <a:solidFill>
                  <a:prstClr val="black"/>
                </a:solidFill>
                <a:latin typeface="Arial" panose="020B0604020202020204" pitchFamily="34" charset="0"/>
                <a:cs typeface="Arial" panose="020B0604020202020204" pitchFamily="34" charset="0"/>
              </a:rPr>
              <a:t/>
            </a:r>
            <a:br>
              <a:rPr lang="en-GB" sz="2800" dirty="0" smtClean="0">
                <a:solidFill>
                  <a:prstClr val="black"/>
                </a:solidFill>
                <a:latin typeface="Arial" panose="020B0604020202020204" pitchFamily="34" charset="0"/>
                <a:cs typeface="Arial" panose="020B0604020202020204" pitchFamily="34" charset="0"/>
              </a:rPr>
            </a:br>
            <a:r>
              <a:rPr lang="en-GB" sz="2800" dirty="0" smtClean="0">
                <a:solidFill>
                  <a:prstClr val="black"/>
                </a:solidFill>
                <a:latin typeface="Arial" panose="020B0604020202020204" pitchFamily="34" charset="0"/>
                <a:cs typeface="Arial" panose="020B0604020202020204" pitchFamily="34" charset="0"/>
              </a:rPr>
              <a:t>Providing information</a:t>
            </a:r>
          </a:p>
          <a:p>
            <a:pPr algn="ctr" defTabSz="914400" fontAlgn="base">
              <a:spcBef>
                <a:spcPct val="0"/>
              </a:spcBef>
              <a:spcAft>
                <a:spcPct val="0"/>
              </a:spcAft>
            </a:pPr>
            <a:r>
              <a:rPr lang="en-GB" sz="2800" dirty="0" smtClean="0">
                <a:solidFill>
                  <a:schemeClr val="bg1"/>
                </a:solidFill>
                <a:latin typeface="Arial" panose="020B0604020202020204" pitchFamily="34" charset="0"/>
                <a:cs typeface="Arial" panose="020B0604020202020204" pitchFamily="34" charset="0"/>
              </a:rPr>
              <a:t>Encouraging action</a:t>
            </a:r>
            <a:r>
              <a:rPr lang="en-GB" sz="2800" dirty="0" smtClean="0">
                <a:solidFill>
                  <a:srgbClr val="FF0000"/>
                </a:solidFill>
                <a:latin typeface="Arial" panose="020B0604020202020204" pitchFamily="34" charset="0"/>
                <a:cs typeface="Arial" panose="020B0604020202020204" pitchFamily="34" charset="0"/>
              </a:rPr>
              <a:t/>
            </a:r>
            <a:br>
              <a:rPr lang="en-GB" sz="2800" dirty="0" smtClean="0">
                <a:solidFill>
                  <a:srgbClr val="FF0000"/>
                </a:solidFill>
                <a:latin typeface="Arial" panose="020B0604020202020204" pitchFamily="34" charset="0"/>
                <a:cs typeface="Arial" panose="020B0604020202020204" pitchFamily="34" charset="0"/>
              </a:rPr>
            </a:br>
            <a:r>
              <a:rPr lang="en-GB" sz="2800" dirty="0" smtClean="0">
                <a:solidFill>
                  <a:srgbClr val="FF0000"/>
                </a:solidFill>
                <a:latin typeface="Arial" panose="020B0604020202020204" pitchFamily="34" charset="0"/>
                <a:cs typeface="Arial" panose="020B0604020202020204" pitchFamily="34" charset="0"/>
              </a:rPr>
              <a:t>Evidence-based (need for a better baseline)</a:t>
            </a:r>
          </a:p>
        </p:txBody>
      </p:sp>
    </p:spTree>
    <p:extLst>
      <p:ext uri="{BB962C8B-B14F-4D97-AF65-F5344CB8AC3E}">
        <p14:creationId xmlns:p14="http://schemas.microsoft.com/office/powerpoint/2010/main" val="33412913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Design">
  <a:themeElements>
    <a:clrScheme name="">
      <a:dk1>
        <a:srgbClr val="808080"/>
      </a:dk1>
      <a:lt1>
        <a:srgbClr val="FFFF00"/>
      </a:lt1>
      <a:dk2>
        <a:srgbClr val="003366"/>
      </a:dk2>
      <a:lt2>
        <a:srgbClr val="FFFFFF"/>
      </a:lt2>
      <a:accent1>
        <a:srgbClr val="00CC99"/>
      </a:accent1>
      <a:accent2>
        <a:srgbClr val="3333CC"/>
      </a:accent2>
      <a:accent3>
        <a:srgbClr val="AAADB8"/>
      </a:accent3>
      <a:accent4>
        <a:srgbClr val="DADA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4D4D4D"/>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4D4D4D"/>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LLP_cream_and_sugar">
  <a:themeElements>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LLP_cream_and_suga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1"/>
            </a:solidFill>
            <a:effectLst/>
            <a:latin typeface="Tahoma" charset="0"/>
          </a:defRPr>
        </a:defPPr>
      </a:lstStyle>
    </a:lnDef>
  </a:objectDefaults>
  <a:extraClrSchemeLst>
    <a:extraClrScheme>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LP_cream_and_sug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LP_cream_and_sug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LP_cream_and_sug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LP_cream_and_sug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LP_cream_and_sug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LP_cream_and_sug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LP_cream_and_sug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LP_cream_and_sug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LP_cream_and_sug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LP_cream_and_sug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LP_cream_and_sug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LLP_cream_and_sugar">
  <a:themeElements>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LLP_cream_and_suga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1"/>
            </a:solidFill>
            <a:effectLst/>
            <a:latin typeface="Tahoma" charset="0"/>
          </a:defRPr>
        </a:defPPr>
      </a:lstStyle>
    </a:lnDef>
  </a:objectDefaults>
  <a:extraClrSchemeLst>
    <a:extraClrScheme>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LP_cream_and_sug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LP_cream_and_sug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LP_cream_and_sug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LP_cream_and_sug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LP_cream_and_sug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LP_cream_and_sug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LP_cream_and_sug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LP_cream_and_sug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LP_cream_and_sug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LP_cream_and_sug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LP_cream_and_sug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1267</TotalTime>
  <Words>1049</Words>
  <Application>Microsoft Office PowerPoint</Application>
  <PresentationFormat>On-screen Show (4:3)</PresentationFormat>
  <Paragraphs>103</Paragraphs>
  <Slides>10</Slides>
  <Notes>9</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10</vt:i4>
      </vt:variant>
    </vt:vector>
  </HeadingPairs>
  <TitlesOfParts>
    <vt:vector size="20" baseType="lpstr">
      <vt:lpstr>Office Theme</vt:lpstr>
      <vt:lpstr>2_Default Design</vt:lpstr>
      <vt:lpstr>Default Design</vt:lpstr>
      <vt:lpstr>Blank Presentation</vt:lpstr>
      <vt:lpstr>2_LLP_cream_and_sugar</vt:lpstr>
      <vt:lpstr>3_LLP_cream_and_sugar</vt:lpstr>
      <vt:lpstr>Black</vt:lpstr>
      <vt:lpstr>2_Black</vt:lpstr>
      <vt:lpstr>1_Blank Presentation</vt:lpstr>
      <vt:lpstr>CorelDRAW</vt:lpstr>
      <vt:lpstr>PowerPoint Presentation</vt:lpstr>
      <vt:lpstr>PowerPoint Presentation</vt:lpstr>
      <vt:lpstr>PowerPoint Presentation</vt:lpstr>
      <vt:lpstr>PowerPoint Presentation</vt:lpstr>
      <vt:lpstr>PowerPoint Presentation</vt:lpstr>
      <vt:lpstr>PowerPoint Presentation</vt:lpstr>
      <vt:lpstr>…and we know protection works</vt:lpstr>
      <vt:lpstr>We have to address the problem along the wildlife trade chain, from illegal killing sites to points of final sale</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TSW</dc:creator>
  <cp:lastModifiedBy>Mike</cp:lastModifiedBy>
  <cp:revision>76</cp:revision>
  <dcterms:created xsi:type="dcterms:W3CDTF">2015-03-19T15:58:24Z</dcterms:created>
  <dcterms:modified xsi:type="dcterms:W3CDTF">2016-03-08T09:20:01Z</dcterms:modified>
</cp:coreProperties>
</file>